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5"/>
  </p:handoutMasterIdLst>
  <p:sldIdLst>
    <p:sldId id="700" r:id="rId3"/>
  </p:sldIdLst>
  <p:sldSz cx="21602700" cy="15122525"/>
  <p:notesSz cx="10007600" cy="14363700"/>
  <p:defaultTextStyle>
    <a:defPPr>
      <a:defRPr lang="zh-CN"/>
    </a:defPPr>
    <a:lvl1pPr marL="0" algn="l" defTabSz="4017010" rtl="0" eaLnBrk="1" latinLnBrk="0" hangingPunct="1">
      <a:defRPr sz="7900" kern="1200">
        <a:solidFill>
          <a:schemeClr val="tx1"/>
        </a:solidFill>
        <a:latin typeface="+mn-lt"/>
        <a:ea typeface="+mn-ea"/>
        <a:cs typeface="+mn-cs"/>
      </a:defRPr>
    </a:lvl1pPr>
    <a:lvl2pPr marL="2009775" algn="l" defTabSz="4017010" rtl="0" eaLnBrk="1" latinLnBrk="0" hangingPunct="1">
      <a:defRPr sz="7900" kern="1200">
        <a:solidFill>
          <a:schemeClr val="tx1"/>
        </a:solidFill>
        <a:latin typeface="+mn-lt"/>
        <a:ea typeface="+mn-ea"/>
        <a:cs typeface="+mn-cs"/>
      </a:defRPr>
    </a:lvl2pPr>
    <a:lvl3pPr marL="4018280" algn="l" defTabSz="4017010" rtl="0" eaLnBrk="1" latinLnBrk="0" hangingPunct="1">
      <a:defRPr sz="7900" kern="1200">
        <a:solidFill>
          <a:schemeClr val="tx1"/>
        </a:solidFill>
        <a:latin typeface="+mn-lt"/>
        <a:ea typeface="+mn-ea"/>
        <a:cs typeface="+mn-cs"/>
      </a:defRPr>
    </a:lvl3pPr>
    <a:lvl4pPr marL="6028055" algn="l" defTabSz="4017010" rtl="0" eaLnBrk="1" latinLnBrk="0" hangingPunct="1">
      <a:defRPr sz="7900" kern="1200">
        <a:solidFill>
          <a:schemeClr val="tx1"/>
        </a:solidFill>
        <a:latin typeface="+mn-lt"/>
        <a:ea typeface="+mn-ea"/>
        <a:cs typeface="+mn-cs"/>
      </a:defRPr>
    </a:lvl4pPr>
    <a:lvl5pPr marL="8037830" algn="l" defTabSz="4017010" rtl="0" eaLnBrk="1" latinLnBrk="0" hangingPunct="1">
      <a:defRPr sz="7900" kern="1200">
        <a:solidFill>
          <a:schemeClr val="tx1"/>
        </a:solidFill>
        <a:latin typeface="+mn-lt"/>
        <a:ea typeface="+mn-ea"/>
        <a:cs typeface="+mn-cs"/>
      </a:defRPr>
    </a:lvl5pPr>
    <a:lvl6pPr marL="10045065" algn="l" defTabSz="4017010" rtl="0" eaLnBrk="1" latinLnBrk="0" hangingPunct="1">
      <a:defRPr sz="7900" kern="1200">
        <a:solidFill>
          <a:schemeClr val="tx1"/>
        </a:solidFill>
        <a:latin typeface="+mn-lt"/>
        <a:ea typeface="+mn-ea"/>
        <a:cs typeface="+mn-cs"/>
      </a:defRPr>
    </a:lvl6pPr>
    <a:lvl7pPr marL="12054840" algn="l" defTabSz="4017010" rtl="0" eaLnBrk="1" latinLnBrk="0" hangingPunct="1">
      <a:defRPr sz="7900" kern="1200">
        <a:solidFill>
          <a:schemeClr val="tx1"/>
        </a:solidFill>
        <a:latin typeface="+mn-lt"/>
        <a:ea typeface="+mn-ea"/>
        <a:cs typeface="+mn-cs"/>
      </a:defRPr>
    </a:lvl7pPr>
    <a:lvl8pPr marL="14064615" algn="l" defTabSz="4017010" rtl="0" eaLnBrk="1" latinLnBrk="0" hangingPunct="1">
      <a:defRPr sz="7900" kern="1200">
        <a:solidFill>
          <a:schemeClr val="tx1"/>
        </a:solidFill>
        <a:latin typeface="+mn-lt"/>
        <a:ea typeface="+mn-ea"/>
        <a:cs typeface="+mn-cs"/>
      </a:defRPr>
    </a:lvl8pPr>
    <a:lvl9pPr marL="16073120" algn="l" defTabSz="4017010" rtl="0" eaLnBrk="1" latinLnBrk="0" hangingPunct="1">
      <a:defRPr sz="7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80" userDrawn="1">
          <p15:clr>
            <a:srgbClr val="A4A3A4"/>
          </p15:clr>
        </p15:guide>
        <p15:guide id="2" pos="680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EF41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44" autoAdjust="0"/>
    <p:restoredTop sz="95199" autoAdjust="0"/>
  </p:normalViewPr>
  <p:slideViewPr>
    <p:cSldViewPr snapToGrid="0">
      <p:cViewPr varScale="1">
        <p:scale>
          <a:sx n="49" d="100"/>
          <a:sy n="49" d="100"/>
        </p:scale>
        <p:origin x="-1680" y="-102"/>
      </p:cViewPr>
      <p:guideLst>
        <p:guide orient="horz" pos="4780"/>
        <p:guide pos="6804"/>
      </p:guideLst>
    </p:cSldViewPr>
  </p:slideViewPr>
  <p:notesTextViewPr>
    <p:cViewPr>
      <p:scale>
        <a:sx n="1" d="1"/>
        <a:sy n="1" d="1"/>
      </p:scale>
      <p:origin x="0" y="0"/>
    </p:cViewPr>
  </p:notesTextViewPr>
  <p:notesViewPr>
    <p:cSldViewPr snapToGrid="0">
      <p:cViewPr varScale="1">
        <p:scale>
          <a:sx n="55" d="100"/>
          <a:sy n="55" d="100"/>
        </p:scale>
        <p:origin x="-3972" y="-84"/>
      </p:cViewPr>
      <p:guideLst>
        <p:guide orient="horz" pos="4542"/>
        <p:guide pos="3152"/>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commentAuthors" Target="commentAuthors.xml"/><Relationship Id="rId8" Type="http://schemas.openxmlformats.org/officeDocument/2006/relationships/tableStyles" Target="tableStyles.xml"/><Relationship Id="rId7" Type="http://schemas.openxmlformats.org/officeDocument/2006/relationships/viewProps" Target="viewProps.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37050" cy="71755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5668963" y="0"/>
            <a:ext cx="4337050" cy="717550"/>
          </a:xfrm>
          <a:prstGeom prst="rect">
            <a:avLst/>
          </a:prstGeom>
        </p:spPr>
        <p:txBody>
          <a:bodyPr vert="horz" lIns="91440" tIns="45720" rIns="91440" bIns="45720" rtlCol="0"/>
          <a:lstStyle>
            <a:lvl1pPr algn="r">
              <a:defRPr sz="1200"/>
            </a:lvl1pPr>
          </a:lstStyle>
          <a:p>
            <a:fld id="{ED386776-CE17-4616-9EF7-3052B7EF6BE0}" type="datetimeFigureOut">
              <a:rPr lang="zh-CN" altLang="en-US" smtClean="0"/>
            </a:fld>
            <a:endParaRPr lang="zh-CN" altLang="en-US"/>
          </a:p>
        </p:txBody>
      </p:sp>
      <p:sp>
        <p:nvSpPr>
          <p:cNvPr id="4" name="页脚占位符 3"/>
          <p:cNvSpPr>
            <a:spLocks noGrp="1"/>
          </p:cNvSpPr>
          <p:nvPr>
            <p:ph type="ftr" sz="quarter" idx="2"/>
          </p:nvPr>
        </p:nvSpPr>
        <p:spPr>
          <a:xfrm>
            <a:off x="0" y="13642975"/>
            <a:ext cx="4337050" cy="71755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668963" y="13642975"/>
            <a:ext cx="4337050" cy="717550"/>
          </a:xfrm>
          <a:prstGeom prst="rect">
            <a:avLst/>
          </a:prstGeom>
        </p:spPr>
        <p:txBody>
          <a:bodyPr vert="horz" lIns="91440" tIns="45720" rIns="91440" bIns="45720" rtlCol="0" anchor="b"/>
          <a:lstStyle>
            <a:lvl1pPr algn="r">
              <a:defRPr sz="1200"/>
            </a:lvl1pPr>
          </a:lstStyle>
          <a:p>
            <a:fld id="{1BF28758-578C-42F8-9FBC-DCA2A7D69C2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36627" cy="720679"/>
          </a:xfrm>
          <a:prstGeom prst="rect">
            <a:avLst/>
          </a:prstGeom>
        </p:spPr>
        <p:txBody>
          <a:bodyPr vert="horz" lIns="139263" tIns="69632" rIns="139263" bIns="69632" rtlCol="0"/>
          <a:lstStyle>
            <a:lvl1pPr algn="l">
              <a:defRPr sz="1800"/>
            </a:lvl1pPr>
          </a:lstStyle>
          <a:p>
            <a:endParaRPr lang="zh-CN" altLang="en-US"/>
          </a:p>
        </p:txBody>
      </p:sp>
      <p:sp>
        <p:nvSpPr>
          <p:cNvPr id="3" name="日期占位符 2"/>
          <p:cNvSpPr>
            <a:spLocks noGrp="1"/>
          </p:cNvSpPr>
          <p:nvPr>
            <p:ph type="dt" idx="1"/>
          </p:nvPr>
        </p:nvSpPr>
        <p:spPr>
          <a:xfrm>
            <a:off x="5668657" y="0"/>
            <a:ext cx="4336627" cy="720679"/>
          </a:xfrm>
          <a:prstGeom prst="rect">
            <a:avLst/>
          </a:prstGeom>
        </p:spPr>
        <p:txBody>
          <a:bodyPr vert="horz" lIns="139263" tIns="69632" rIns="139263" bIns="69632" rtlCol="0"/>
          <a:lstStyle>
            <a:lvl1pPr algn="r">
              <a:defRPr sz="1800"/>
            </a:lvl1pPr>
          </a:lstStyle>
          <a:p>
            <a:fld id="{42F476CF-18B9-49DF-B2F0-32F3D4ADA80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541463" y="1795463"/>
            <a:ext cx="6924675" cy="4848225"/>
          </a:xfrm>
          <a:prstGeom prst="rect">
            <a:avLst/>
          </a:prstGeom>
          <a:noFill/>
          <a:ln w="12700">
            <a:solidFill>
              <a:prstClr val="black"/>
            </a:solidFill>
          </a:ln>
        </p:spPr>
        <p:txBody>
          <a:bodyPr vert="horz" lIns="139263" tIns="69632" rIns="139263" bIns="69632" rtlCol="0" anchor="ctr"/>
          <a:lstStyle/>
          <a:p>
            <a:endParaRPr lang="zh-CN" altLang="en-US"/>
          </a:p>
        </p:txBody>
      </p:sp>
      <p:sp>
        <p:nvSpPr>
          <p:cNvPr id="5" name="备注占位符 4"/>
          <p:cNvSpPr>
            <a:spLocks noGrp="1"/>
          </p:cNvSpPr>
          <p:nvPr>
            <p:ph type="body" sz="quarter" idx="3"/>
          </p:nvPr>
        </p:nvSpPr>
        <p:spPr>
          <a:xfrm>
            <a:off x="1000760" y="6912531"/>
            <a:ext cx="8006080" cy="5655707"/>
          </a:xfrm>
          <a:prstGeom prst="rect">
            <a:avLst/>
          </a:prstGeom>
        </p:spPr>
        <p:txBody>
          <a:bodyPr vert="horz" lIns="139263" tIns="69632" rIns="139263" bIns="69632"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13643023"/>
            <a:ext cx="4336627" cy="720678"/>
          </a:xfrm>
          <a:prstGeom prst="rect">
            <a:avLst/>
          </a:prstGeom>
        </p:spPr>
        <p:txBody>
          <a:bodyPr vert="horz" lIns="139263" tIns="69632" rIns="139263" bIns="69632" rtlCol="0" anchor="b"/>
          <a:lstStyle>
            <a:lvl1pPr algn="l">
              <a:defRPr sz="1800"/>
            </a:lvl1pPr>
          </a:lstStyle>
          <a:p>
            <a:endParaRPr lang="zh-CN" altLang="en-US"/>
          </a:p>
        </p:txBody>
      </p:sp>
      <p:sp>
        <p:nvSpPr>
          <p:cNvPr id="7" name="灯片编号占位符 6"/>
          <p:cNvSpPr>
            <a:spLocks noGrp="1"/>
          </p:cNvSpPr>
          <p:nvPr>
            <p:ph type="sldNum" sz="quarter" idx="5"/>
          </p:nvPr>
        </p:nvSpPr>
        <p:spPr>
          <a:xfrm>
            <a:off x="5668657" y="13643023"/>
            <a:ext cx="4336627" cy="720678"/>
          </a:xfrm>
          <a:prstGeom prst="rect">
            <a:avLst/>
          </a:prstGeom>
        </p:spPr>
        <p:txBody>
          <a:bodyPr vert="horz" lIns="139263" tIns="69632" rIns="139263" bIns="69632" rtlCol="0" anchor="b"/>
          <a:lstStyle>
            <a:lvl1pPr algn="r">
              <a:defRPr sz="1800"/>
            </a:lvl1pPr>
          </a:lstStyle>
          <a:p>
            <a:fld id="{7ADC76F0-C731-4DD8-B426-AC513874383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4017010" rtl="0" eaLnBrk="1" latinLnBrk="0" hangingPunct="1">
      <a:defRPr sz="5200" kern="1200">
        <a:solidFill>
          <a:schemeClr val="tx1"/>
        </a:solidFill>
        <a:latin typeface="+mn-lt"/>
        <a:ea typeface="+mn-ea"/>
        <a:cs typeface="+mn-cs"/>
      </a:defRPr>
    </a:lvl1pPr>
    <a:lvl2pPr marL="2009775" algn="l" defTabSz="4017010" rtl="0" eaLnBrk="1" latinLnBrk="0" hangingPunct="1">
      <a:defRPr sz="5200" kern="1200">
        <a:solidFill>
          <a:schemeClr val="tx1"/>
        </a:solidFill>
        <a:latin typeface="+mn-lt"/>
        <a:ea typeface="+mn-ea"/>
        <a:cs typeface="+mn-cs"/>
      </a:defRPr>
    </a:lvl2pPr>
    <a:lvl3pPr marL="4018280" algn="l" defTabSz="4017010" rtl="0" eaLnBrk="1" latinLnBrk="0" hangingPunct="1">
      <a:defRPr sz="5200" kern="1200">
        <a:solidFill>
          <a:schemeClr val="tx1"/>
        </a:solidFill>
        <a:latin typeface="+mn-lt"/>
        <a:ea typeface="+mn-ea"/>
        <a:cs typeface="+mn-cs"/>
      </a:defRPr>
    </a:lvl3pPr>
    <a:lvl4pPr marL="6028055" algn="l" defTabSz="4017010" rtl="0" eaLnBrk="1" latinLnBrk="0" hangingPunct="1">
      <a:defRPr sz="5200" kern="1200">
        <a:solidFill>
          <a:schemeClr val="tx1"/>
        </a:solidFill>
        <a:latin typeface="+mn-lt"/>
        <a:ea typeface="+mn-ea"/>
        <a:cs typeface="+mn-cs"/>
      </a:defRPr>
    </a:lvl4pPr>
    <a:lvl5pPr marL="8037830" algn="l" defTabSz="4017010" rtl="0" eaLnBrk="1" latinLnBrk="0" hangingPunct="1">
      <a:defRPr sz="5200" kern="1200">
        <a:solidFill>
          <a:schemeClr val="tx1"/>
        </a:solidFill>
        <a:latin typeface="+mn-lt"/>
        <a:ea typeface="+mn-ea"/>
        <a:cs typeface="+mn-cs"/>
      </a:defRPr>
    </a:lvl5pPr>
    <a:lvl6pPr marL="10045065" algn="l" defTabSz="4017010" rtl="0" eaLnBrk="1" latinLnBrk="0" hangingPunct="1">
      <a:defRPr sz="5200" kern="1200">
        <a:solidFill>
          <a:schemeClr val="tx1"/>
        </a:solidFill>
        <a:latin typeface="+mn-lt"/>
        <a:ea typeface="+mn-ea"/>
        <a:cs typeface="+mn-cs"/>
      </a:defRPr>
    </a:lvl6pPr>
    <a:lvl7pPr marL="12054840" algn="l" defTabSz="4017010" rtl="0" eaLnBrk="1" latinLnBrk="0" hangingPunct="1">
      <a:defRPr sz="5200" kern="1200">
        <a:solidFill>
          <a:schemeClr val="tx1"/>
        </a:solidFill>
        <a:latin typeface="+mn-lt"/>
        <a:ea typeface="+mn-ea"/>
        <a:cs typeface="+mn-cs"/>
      </a:defRPr>
    </a:lvl7pPr>
    <a:lvl8pPr marL="14064615" algn="l" defTabSz="4017010" rtl="0" eaLnBrk="1" latinLnBrk="0" hangingPunct="1">
      <a:defRPr sz="5200" kern="1200">
        <a:solidFill>
          <a:schemeClr val="tx1"/>
        </a:solidFill>
        <a:latin typeface="+mn-lt"/>
        <a:ea typeface="+mn-ea"/>
        <a:cs typeface="+mn-cs"/>
      </a:defRPr>
    </a:lvl8pPr>
    <a:lvl9pPr marL="16073120" algn="l" defTabSz="4017010" rtl="0" eaLnBrk="1" latinLnBrk="0" hangingPunct="1">
      <a:defRPr sz="5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5" name="文本框 1"/>
          <p:cNvSpPr txBox="1"/>
          <p:nvPr userDrawn="1"/>
        </p:nvSpPr>
        <p:spPr>
          <a:xfrm>
            <a:off x="7857797" y="5490799"/>
            <a:ext cx="3601206" cy="6921194"/>
          </a:xfrm>
          <a:prstGeom prst="rect">
            <a:avLst/>
          </a:prstGeom>
          <a:solidFill>
            <a:srgbClr val="BFD1E7"/>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lIns="249202" tIns="124602" rIns="249202" bIns="124602">
            <a:spAutoFit/>
          </a:bodyPr>
          <a:lstStyle/>
          <a:p>
            <a:pPr>
              <a:defRPr/>
            </a:pPr>
            <a:r>
              <a:rPr lang="zh-CN" altLang="en-US" sz="21800" dirty="0">
                <a:latin typeface="微软雅黑" panose="020B0503020204020204" pitchFamily="34" charset="-122"/>
                <a:ea typeface="微软雅黑" panose="020B0503020204020204" pitchFamily="34" charset="-122"/>
              </a:rPr>
              <a:t>目 录</a:t>
            </a:r>
            <a:endParaRPr lang="zh-CN" altLang="en-US" sz="21800" dirty="0">
              <a:latin typeface="微软雅黑" panose="020B0503020204020204" pitchFamily="34" charset="-122"/>
              <a:ea typeface="微软雅黑" panose="020B0503020204020204" pitchFamily="34" charset="-122"/>
            </a:endParaRPr>
          </a:p>
        </p:txBody>
      </p:sp>
      <p:sp>
        <p:nvSpPr>
          <p:cNvPr id="16" name="文本占位符 15"/>
          <p:cNvSpPr>
            <a:spLocks noGrp="1"/>
          </p:cNvSpPr>
          <p:nvPr>
            <p:ph type="body" sz="quarter" idx="10"/>
          </p:nvPr>
        </p:nvSpPr>
        <p:spPr>
          <a:xfrm>
            <a:off x="7882743" y="11417072"/>
            <a:ext cx="7033180" cy="520442"/>
          </a:xfrm>
          <a:prstGeom prst="rect">
            <a:avLst/>
          </a:prstGeom>
          <a:solidFill>
            <a:srgbClr val="95B3D7"/>
          </a:solidFill>
        </p:spPr>
        <p:txBody>
          <a:bodyPr lIns="176251" tIns="88125" rIns="176251" bIns="88125"/>
          <a:lstStyle>
            <a:lvl1pPr marL="0" indent="0">
              <a:buNone/>
              <a:defRPr lang="zh-CN" altLang="en-US" sz="2500" kern="1200" dirty="0" smtClean="0">
                <a:solidFill>
                  <a:schemeClr val="lt1"/>
                </a:solidFill>
                <a:latin typeface="微软雅黑" panose="020B0503020204020204" pitchFamily="34" charset="-122"/>
                <a:ea typeface="微软雅黑" panose="020B0503020204020204" pitchFamily="34" charset="-122"/>
                <a:cs typeface="+mn-cs"/>
              </a:defRPr>
            </a:lvl1pPr>
          </a:lstStyle>
          <a:p>
            <a:pPr lvl="0"/>
            <a:r>
              <a:rPr lang="zh-CN" altLang="en-US"/>
              <a:t>单击此处编辑母版文本样式</a:t>
            </a:r>
            <a:endParaRPr lang="zh-CN" altLang="en-US"/>
          </a:p>
        </p:txBody>
      </p:sp>
      <p:sp>
        <p:nvSpPr>
          <p:cNvPr id="17" name="文本占位符 15"/>
          <p:cNvSpPr>
            <a:spLocks noGrp="1"/>
          </p:cNvSpPr>
          <p:nvPr>
            <p:ph type="body" sz="quarter" idx="11"/>
          </p:nvPr>
        </p:nvSpPr>
        <p:spPr>
          <a:xfrm>
            <a:off x="14915922" y="11417072"/>
            <a:ext cx="6590147" cy="520442"/>
          </a:xfrm>
          <a:prstGeom prst="rect">
            <a:avLst/>
          </a:prstGeom>
          <a:solidFill>
            <a:srgbClr val="95B3D7"/>
          </a:solidFill>
        </p:spPr>
        <p:txBody>
          <a:bodyPr lIns="176251" tIns="88125" rIns="176251" bIns="88125"/>
          <a:lstStyle>
            <a:lvl1pPr marL="0" indent="0" algn="r">
              <a:buNone/>
              <a:defRPr lang="zh-CN" altLang="en-US" sz="2500" kern="1200" dirty="0" smtClean="0">
                <a:solidFill>
                  <a:schemeClr val="lt1"/>
                </a:solidFill>
                <a:latin typeface="微软雅黑" panose="020B0503020204020204" pitchFamily="34" charset="-122"/>
                <a:ea typeface="微软雅黑" panose="020B0503020204020204" pitchFamily="34" charset="-122"/>
                <a:cs typeface="+mn-cs"/>
              </a:defRPr>
            </a:lvl1pPr>
          </a:lstStyle>
          <a:p>
            <a:pPr lvl="0"/>
            <a:r>
              <a:rPr lang="zh-CN" altLang="en-US"/>
              <a:t>单击此处编辑母版文本样式</a:t>
            </a:r>
            <a:endParaRPr lang="zh-CN" altLang="en-US"/>
          </a:p>
        </p:txBody>
      </p:sp>
      <p:sp>
        <p:nvSpPr>
          <p:cNvPr id="24" name="文本占位符 15"/>
          <p:cNvSpPr>
            <a:spLocks noGrp="1"/>
          </p:cNvSpPr>
          <p:nvPr>
            <p:ph type="body" sz="quarter" idx="12"/>
          </p:nvPr>
        </p:nvSpPr>
        <p:spPr>
          <a:xfrm>
            <a:off x="7882743" y="10839845"/>
            <a:ext cx="7033180" cy="520442"/>
          </a:xfrm>
          <a:prstGeom prst="rect">
            <a:avLst/>
          </a:prstGeom>
          <a:solidFill>
            <a:srgbClr val="95B3D7"/>
          </a:solidFill>
        </p:spPr>
        <p:txBody>
          <a:bodyPr lIns="176251" tIns="88125" rIns="176251" bIns="88125"/>
          <a:lstStyle>
            <a:lvl1pPr marL="0" indent="0">
              <a:buNone/>
              <a:defRPr lang="zh-CN" altLang="en-US" sz="2500" kern="1200" dirty="0" smtClean="0">
                <a:solidFill>
                  <a:schemeClr val="lt1"/>
                </a:solidFill>
                <a:latin typeface="微软雅黑" panose="020B0503020204020204" pitchFamily="34" charset="-122"/>
                <a:ea typeface="微软雅黑" panose="020B0503020204020204" pitchFamily="34" charset="-122"/>
                <a:cs typeface="+mn-cs"/>
              </a:defRPr>
            </a:lvl1pPr>
          </a:lstStyle>
          <a:p>
            <a:pPr lvl="0"/>
            <a:r>
              <a:rPr lang="zh-CN" altLang="en-US"/>
              <a:t>单击此处编辑母版文本样式</a:t>
            </a:r>
            <a:endParaRPr lang="zh-CN" altLang="en-US"/>
          </a:p>
        </p:txBody>
      </p:sp>
      <p:sp>
        <p:nvSpPr>
          <p:cNvPr id="25" name="文本占位符 15"/>
          <p:cNvSpPr>
            <a:spLocks noGrp="1"/>
          </p:cNvSpPr>
          <p:nvPr>
            <p:ph type="body" sz="quarter" idx="13"/>
          </p:nvPr>
        </p:nvSpPr>
        <p:spPr>
          <a:xfrm>
            <a:off x="14915922" y="10839845"/>
            <a:ext cx="6590147" cy="520442"/>
          </a:xfrm>
          <a:prstGeom prst="rect">
            <a:avLst/>
          </a:prstGeom>
          <a:solidFill>
            <a:srgbClr val="95B3D7"/>
          </a:solidFill>
        </p:spPr>
        <p:txBody>
          <a:bodyPr lIns="176251" tIns="88125" rIns="176251" bIns="88125"/>
          <a:lstStyle>
            <a:lvl1pPr marL="0" indent="0" algn="r">
              <a:buNone/>
              <a:defRPr lang="zh-CN" altLang="en-US" sz="2500" kern="1200" dirty="0" smtClean="0">
                <a:solidFill>
                  <a:schemeClr val="lt1"/>
                </a:solidFill>
                <a:latin typeface="微软雅黑" panose="020B0503020204020204" pitchFamily="34" charset="-122"/>
                <a:ea typeface="微软雅黑" panose="020B0503020204020204" pitchFamily="34" charset="-122"/>
                <a:cs typeface="+mn-cs"/>
              </a:defRPr>
            </a:lvl1pPr>
          </a:lstStyle>
          <a:p>
            <a:pPr lvl="0"/>
            <a:r>
              <a:rPr lang="zh-CN" altLang="en-US"/>
              <a:t>单击此处编辑母版文本样式</a:t>
            </a:r>
            <a:endParaRPr lang="zh-CN" altLang="en-US"/>
          </a:p>
        </p:txBody>
      </p:sp>
      <p:sp>
        <p:nvSpPr>
          <p:cNvPr id="30" name="文本占位符 15"/>
          <p:cNvSpPr>
            <a:spLocks noGrp="1"/>
          </p:cNvSpPr>
          <p:nvPr>
            <p:ph type="body" sz="quarter" idx="14"/>
          </p:nvPr>
        </p:nvSpPr>
        <p:spPr>
          <a:xfrm>
            <a:off x="7882743" y="10264486"/>
            <a:ext cx="7033180" cy="520442"/>
          </a:xfrm>
          <a:prstGeom prst="rect">
            <a:avLst/>
          </a:prstGeom>
          <a:solidFill>
            <a:srgbClr val="95B3D7"/>
          </a:solidFill>
        </p:spPr>
        <p:txBody>
          <a:bodyPr lIns="176251" tIns="88125" rIns="176251" bIns="88125"/>
          <a:lstStyle>
            <a:lvl1pPr marL="0" indent="0">
              <a:buNone/>
              <a:defRPr lang="zh-CN" altLang="en-US" sz="2500" kern="1200" dirty="0" smtClean="0">
                <a:solidFill>
                  <a:schemeClr val="lt1"/>
                </a:solidFill>
                <a:latin typeface="微软雅黑" panose="020B0503020204020204" pitchFamily="34" charset="-122"/>
                <a:ea typeface="微软雅黑" panose="020B0503020204020204" pitchFamily="34" charset="-122"/>
                <a:cs typeface="+mn-cs"/>
              </a:defRPr>
            </a:lvl1pPr>
          </a:lstStyle>
          <a:p>
            <a:pPr lvl="0"/>
            <a:r>
              <a:rPr lang="zh-CN" altLang="en-US"/>
              <a:t>单击此处编辑母版文本样式</a:t>
            </a:r>
            <a:endParaRPr lang="zh-CN" altLang="en-US"/>
          </a:p>
        </p:txBody>
      </p:sp>
      <p:sp>
        <p:nvSpPr>
          <p:cNvPr id="31" name="文本占位符 15"/>
          <p:cNvSpPr>
            <a:spLocks noGrp="1"/>
          </p:cNvSpPr>
          <p:nvPr>
            <p:ph type="body" sz="quarter" idx="15"/>
          </p:nvPr>
        </p:nvSpPr>
        <p:spPr>
          <a:xfrm>
            <a:off x="14915922" y="10264486"/>
            <a:ext cx="6590147" cy="520442"/>
          </a:xfrm>
          <a:prstGeom prst="rect">
            <a:avLst/>
          </a:prstGeom>
          <a:solidFill>
            <a:srgbClr val="95B3D7"/>
          </a:solidFill>
        </p:spPr>
        <p:txBody>
          <a:bodyPr lIns="176251" tIns="88125" rIns="176251" bIns="88125"/>
          <a:lstStyle>
            <a:lvl1pPr marL="0" indent="0" algn="r">
              <a:buNone/>
              <a:defRPr lang="zh-CN" altLang="en-US" sz="2500" kern="1200" dirty="0" smtClean="0">
                <a:solidFill>
                  <a:schemeClr val="lt1"/>
                </a:solidFill>
                <a:latin typeface="微软雅黑" panose="020B0503020204020204" pitchFamily="34" charset="-122"/>
                <a:ea typeface="微软雅黑" panose="020B0503020204020204" pitchFamily="34" charset="-122"/>
                <a:cs typeface="+mn-cs"/>
              </a:defRPr>
            </a:lvl1pPr>
          </a:lstStyle>
          <a:p>
            <a:pPr lvl="0"/>
            <a:r>
              <a:rPr lang="zh-CN" altLang="en-US"/>
              <a:t>单击此处编辑母版文本样式</a:t>
            </a:r>
            <a:endParaRPr lang="zh-CN" altLang="en-US"/>
          </a:p>
        </p:txBody>
      </p:sp>
      <p:sp>
        <p:nvSpPr>
          <p:cNvPr id="32" name="文本占位符 15"/>
          <p:cNvSpPr>
            <a:spLocks noGrp="1"/>
          </p:cNvSpPr>
          <p:nvPr>
            <p:ph type="body" sz="quarter" idx="16"/>
          </p:nvPr>
        </p:nvSpPr>
        <p:spPr>
          <a:xfrm>
            <a:off x="7882743" y="9687261"/>
            <a:ext cx="7033180" cy="520442"/>
          </a:xfrm>
          <a:prstGeom prst="rect">
            <a:avLst/>
          </a:prstGeom>
          <a:solidFill>
            <a:srgbClr val="95B3D7"/>
          </a:solidFill>
        </p:spPr>
        <p:txBody>
          <a:bodyPr lIns="176251" tIns="88125" rIns="176251" bIns="88125"/>
          <a:lstStyle>
            <a:lvl1pPr marL="0" indent="0">
              <a:buNone/>
              <a:defRPr lang="zh-CN" altLang="en-US" sz="2500" kern="1200" dirty="0" smtClean="0">
                <a:solidFill>
                  <a:schemeClr val="lt1"/>
                </a:solidFill>
                <a:latin typeface="微软雅黑" panose="020B0503020204020204" pitchFamily="34" charset="-122"/>
                <a:ea typeface="微软雅黑" panose="020B0503020204020204" pitchFamily="34" charset="-122"/>
                <a:cs typeface="+mn-cs"/>
              </a:defRPr>
            </a:lvl1pPr>
          </a:lstStyle>
          <a:p>
            <a:pPr lvl="0"/>
            <a:r>
              <a:rPr lang="zh-CN" altLang="en-US"/>
              <a:t>单击此处编辑母版文本样式</a:t>
            </a:r>
            <a:endParaRPr lang="zh-CN" altLang="en-US"/>
          </a:p>
        </p:txBody>
      </p:sp>
      <p:sp>
        <p:nvSpPr>
          <p:cNvPr id="33" name="文本占位符 15"/>
          <p:cNvSpPr>
            <a:spLocks noGrp="1"/>
          </p:cNvSpPr>
          <p:nvPr>
            <p:ph type="body" sz="quarter" idx="17"/>
          </p:nvPr>
        </p:nvSpPr>
        <p:spPr>
          <a:xfrm>
            <a:off x="14915922" y="9687261"/>
            <a:ext cx="6590147" cy="520442"/>
          </a:xfrm>
          <a:prstGeom prst="rect">
            <a:avLst/>
          </a:prstGeom>
          <a:solidFill>
            <a:srgbClr val="95B3D7"/>
          </a:solidFill>
        </p:spPr>
        <p:txBody>
          <a:bodyPr lIns="176251" tIns="88125" rIns="176251" bIns="88125"/>
          <a:lstStyle>
            <a:lvl1pPr marL="0" indent="0" algn="r">
              <a:buNone/>
              <a:defRPr lang="zh-CN" altLang="en-US" sz="2500" kern="1200" dirty="0" smtClean="0">
                <a:solidFill>
                  <a:schemeClr val="lt1"/>
                </a:solidFill>
                <a:latin typeface="微软雅黑" panose="020B0503020204020204" pitchFamily="34" charset="-122"/>
                <a:ea typeface="微软雅黑" panose="020B0503020204020204" pitchFamily="34" charset="-122"/>
                <a:cs typeface="+mn-cs"/>
              </a:defRPr>
            </a:lvl1pPr>
          </a:lstStyle>
          <a:p>
            <a:pPr lvl="0"/>
            <a:r>
              <a:rPr lang="zh-CN" altLang="en-US"/>
              <a:t>单击此处编辑母版文本样式</a:t>
            </a:r>
            <a:endParaRPr lang="zh-CN" altLang="en-US"/>
          </a:p>
        </p:txBody>
      </p:sp>
      <p:sp>
        <p:nvSpPr>
          <p:cNvPr id="34" name="文本占位符 15"/>
          <p:cNvSpPr>
            <a:spLocks noGrp="1"/>
          </p:cNvSpPr>
          <p:nvPr>
            <p:ph type="body" sz="quarter" idx="18"/>
          </p:nvPr>
        </p:nvSpPr>
        <p:spPr>
          <a:xfrm>
            <a:off x="7882743" y="9117520"/>
            <a:ext cx="7033180" cy="520442"/>
          </a:xfrm>
          <a:prstGeom prst="rect">
            <a:avLst/>
          </a:prstGeom>
          <a:solidFill>
            <a:srgbClr val="95B3D7"/>
          </a:solidFill>
        </p:spPr>
        <p:txBody>
          <a:bodyPr lIns="176251" tIns="88125" rIns="176251" bIns="88125"/>
          <a:lstStyle>
            <a:lvl1pPr marL="0" indent="0">
              <a:buNone/>
              <a:defRPr lang="zh-CN" altLang="en-US" sz="2500" kern="1200" dirty="0" smtClean="0">
                <a:solidFill>
                  <a:schemeClr val="lt1"/>
                </a:solidFill>
                <a:latin typeface="微软雅黑" panose="020B0503020204020204" pitchFamily="34" charset="-122"/>
                <a:ea typeface="微软雅黑" panose="020B0503020204020204" pitchFamily="34" charset="-122"/>
                <a:cs typeface="+mn-cs"/>
              </a:defRPr>
            </a:lvl1pPr>
          </a:lstStyle>
          <a:p>
            <a:pPr lvl="0"/>
            <a:r>
              <a:rPr lang="zh-CN" altLang="en-US"/>
              <a:t>单击此处编辑母版文本样式</a:t>
            </a:r>
            <a:endParaRPr lang="zh-CN" altLang="en-US"/>
          </a:p>
        </p:txBody>
      </p:sp>
      <p:sp>
        <p:nvSpPr>
          <p:cNvPr id="35" name="文本占位符 15"/>
          <p:cNvSpPr>
            <a:spLocks noGrp="1"/>
          </p:cNvSpPr>
          <p:nvPr>
            <p:ph type="body" sz="quarter" idx="19"/>
          </p:nvPr>
        </p:nvSpPr>
        <p:spPr>
          <a:xfrm>
            <a:off x="14915922" y="9117520"/>
            <a:ext cx="6590147" cy="520442"/>
          </a:xfrm>
          <a:prstGeom prst="rect">
            <a:avLst/>
          </a:prstGeom>
          <a:solidFill>
            <a:srgbClr val="95B3D7"/>
          </a:solidFill>
        </p:spPr>
        <p:txBody>
          <a:bodyPr lIns="176251" tIns="88125" rIns="176251" bIns="88125"/>
          <a:lstStyle>
            <a:lvl1pPr marL="0" indent="0" algn="r">
              <a:buNone/>
              <a:defRPr lang="zh-CN" altLang="en-US" sz="2500" kern="1200" dirty="0" smtClean="0">
                <a:solidFill>
                  <a:schemeClr val="lt1"/>
                </a:solidFill>
                <a:latin typeface="微软雅黑" panose="020B0503020204020204" pitchFamily="34" charset="-122"/>
                <a:ea typeface="微软雅黑" panose="020B0503020204020204" pitchFamily="34" charset="-122"/>
                <a:cs typeface="+mn-cs"/>
              </a:defRPr>
            </a:lvl1pPr>
          </a:lstStyle>
          <a:p>
            <a:pPr lvl="0"/>
            <a:r>
              <a:rPr lang="zh-CN" altLang="en-US"/>
              <a:t>单击此处编辑母版文本样式</a:t>
            </a:r>
            <a:endParaRPr lang="zh-CN" altLang="en-US"/>
          </a:p>
        </p:txBody>
      </p:sp>
      <p:sp>
        <p:nvSpPr>
          <p:cNvPr id="36" name="文本占位符 15"/>
          <p:cNvSpPr>
            <a:spLocks noGrp="1"/>
          </p:cNvSpPr>
          <p:nvPr>
            <p:ph type="body" sz="quarter" idx="20"/>
          </p:nvPr>
        </p:nvSpPr>
        <p:spPr>
          <a:xfrm>
            <a:off x="7882743" y="8540295"/>
            <a:ext cx="7033180" cy="520442"/>
          </a:xfrm>
          <a:prstGeom prst="rect">
            <a:avLst/>
          </a:prstGeom>
          <a:solidFill>
            <a:srgbClr val="95B3D7"/>
          </a:solidFill>
        </p:spPr>
        <p:txBody>
          <a:bodyPr lIns="176251" tIns="88125" rIns="176251" bIns="88125"/>
          <a:lstStyle>
            <a:lvl1pPr marL="0" indent="0">
              <a:buNone/>
              <a:defRPr lang="zh-CN" altLang="en-US" sz="2500" kern="1200" dirty="0" smtClean="0">
                <a:solidFill>
                  <a:schemeClr val="lt1"/>
                </a:solidFill>
                <a:latin typeface="微软雅黑" panose="020B0503020204020204" pitchFamily="34" charset="-122"/>
                <a:ea typeface="微软雅黑" panose="020B0503020204020204" pitchFamily="34" charset="-122"/>
                <a:cs typeface="+mn-cs"/>
              </a:defRPr>
            </a:lvl1pPr>
          </a:lstStyle>
          <a:p>
            <a:pPr lvl="0"/>
            <a:r>
              <a:rPr lang="zh-CN" altLang="en-US"/>
              <a:t>单击此处编辑母版文本样式</a:t>
            </a:r>
            <a:endParaRPr lang="zh-CN" altLang="en-US"/>
          </a:p>
        </p:txBody>
      </p:sp>
      <p:sp>
        <p:nvSpPr>
          <p:cNvPr id="37" name="文本占位符 15"/>
          <p:cNvSpPr>
            <a:spLocks noGrp="1"/>
          </p:cNvSpPr>
          <p:nvPr>
            <p:ph type="body" sz="quarter" idx="21"/>
          </p:nvPr>
        </p:nvSpPr>
        <p:spPr>
          <a:xfrm>
            <a:off x="14915922" y="8540295"/>
            <a:ext cx="6590147" cy="520442"/>
          </a:xfrm>
          <a:prstGeom prst="rect">
            <a:avLst/>
          </a:prstGeom>
          <a:solidFill>
            <a:srgbClr val="95B3D7"/>
          </a:solidFill>
        </p:spPr>
        <p:txBody>
          <a:bodyPr lIns="176251" tIns="88125" rIns="176251" bIns="88125"/>
          <a:lstStyle>
            <a:lvl1pPr marL="0" indent="0" algn="r">
              <a:buNone/>
              <a:defRPr lang="zh-CN" altLang="en-US" sz="2500" kern="1200" dirty="0" smtClean="0">
                <a:solidFill>
                  <a:schemeClr val="lt1"/>
                </a:solidFill>
                <a:latin typeface="微软雅黑" panose="020B0503020204020204" pitchFamily="34" charset="-122"/>
                <a:ea typeface="微软雅黑" panose="020B0503020204020204" pitchFamily="34" charset="-122"/>
                <a:cs typeface="+mn-cs"/>
              </a:defRPr>
            </a:lvl1pPr>
          </a:lstStyle>
          <a:p>
            <a:pPr lvl="0"/>
            <a:r>
              <a:rPr lang="zh-CN" altLang="en-US"/>
              <a:t>单击此处编辑母版文本样式</a:t>
            </a:r>
            <a:endParaRPr lang="zh-CN" altLang="en-US"/>
          </a:p>
        </p:txBody>
      </p:sp>
      <p:sp>
        <p:nvSpPr>
          <p:cNvPr id="38" name="文本占位符 15"/>
          <p:cNvSpPr>
            <a:spLocks noGrp="1"/>
          </p:cNvSpPr>
          <p:nvPr>
            <p:ph type="body" sz="quarter" idx="22"/>
          </p:nvPr>
        </p:nvSpPr>
        <p:spPr>
          <a:xfrm>
            <a:off x="7882743" y="7968640"/>
            <a:ext cx="7033180" cy="520442"/>
          </a:xfrm>
          <a:prstGeom prst="rect">
            <a:avLst/>
          </a:prstGeom>
          <a:solidFill>
            <a:srgbClr val="95B3D7"/>
          </a:solidFill>
        </p:spPr>
        <p:txBody>
          <a:bodyPr lIns="176251" tIns="88125" rIns="176251" bIns="88125"/>
          <a:lstStyle>
            <a:lvl1pPr marL="0" indent="0">
              <a:buNone/>
              <a:defRPr lang="zh-CN" altLang="en-US" sz="2500" kern="1200" dirty="0" smtClean="0">
                <a:solidFill>
                  <a:schemeClr val="lt1"/>
                </a:solidFill>
                <a:latin typeface="微软雅黑" panose="020B0503020204020204" pitchFamily="34" charset="-122"/>
                <a:ea typeface="微软雅黑" panose="020B0503020204020204" pitchFamily="34" charset="-122"/>
                <a:cs typeface="+mn-cs"/>
              </a:defRPr>
            </a:lvl1pPr>
          </a:lstStyle>
          <a:p>
            <a:pPr lvl="0"/>
            <a:r>
              <a:rPr lang="zh-CN" altLang="en-US"/>
              <a:t>单击此处编辑母版文本样式</a:t>
            </a:r>
            <a:endParaRPr lang="zh-CN" altLang="en-US"/>
          </a:p>
        </p:txBody>
      </p:sp>
      <p:sp>
        <p:nvSpPr>
          <p:cNvPr id="39" name="文本占位符 15"/>
          <p:cNvSpPr>
            <a:spLocks noGrp="1"/>
          </p:cNvSpPr>
          <p:nvPr>
            <p:ph type="body" sz="quarter" idx="23"/>
          </p:nvPr>
        </p:nvSpPr>
        <p:spPr>
          <a:xfrm>
            <a:off x="14915922" y="7968640"/>
            <a:ext cx="6590147" cy="520442"/>
          </a:xfrm>
          <a:prstGeom prst="rect">
            <a:avLst/>
          </a:prstGeom>
          <a:solidFill>
            <a:srgbClr val="95B3D7"/>
          </a:solidFill>
        </p:spPr>
        <p:txBody>
          <a:bodyPr lIns="176251" tIns="88125" rIns="176251" bIns="88125"/>
          <a:lstStyle>
            <a:lvl1pPr marL="0" indent="0" algn="r">
              <a:buNone/>
              <a:defRPr lang="zh-CN" altLang="en-US" sz="2500" kern="1200" dirty="0" smtClean="0">
                <a:solidFill>
                  <a:schemeClr val="lt1"/>
                </a:solidFill>
                <a:latin typeface="微软雅黑" panose="020B0503020204020204" pitchFamily="34" charset="-122"/>
                <a:ea typeface="微软雅黑" panose="020B0503020204020204" pitchFamily="34" charset="-122"/>
                <a:cs typeface="+mn-cs"/>
              </a:defRPr>
            </a:lvl1pPr>
          </a:lstStyle>
          <a:p>
            <a:pPr lvl="0"/>
            <a:r>
              <a:rPr lang="zh-CN" altLang="en-US"/>
              <a:t>单击此处编辑母版文本样式</a:t>
            </a:r>
            <a:endParaRPr lang="zh-CN" altLang="en-US"/>
          </a:p>
        </p:txBody>
      </p:sp>
      <p:sp>
        <p:nvSpPr>
          <p:cNvPr id="40" name="文本占位符 15"/>
          <p:cNvSpPr>
            <a:spLocks noGrp="1"/>
          </p:cNvSpPr>
          <p:nvPr>
            <p:ph type="body" sz="quarter" idx="24"/>
          </p:nvPr>
        </p:nvSpPr>
        <p:spPr>
          <a:xfrm>
            <a:off x="7882743" y="7391415"/>
            <a:ext cx="7033180" cy="520442"/>
          </a:xfrm>
          <a:prstGeom prst="rect">
            <a:avLst/>
          </a:prstGeom>
          <a:solidFill>
            <a:srgbClr val="95B3D7"/>
          </a:solidFill>
        </p:spPr>
        <p:txBody>
          <a:bodyPr lIns="176251" tIns="88125" rIns="176251" bIns="88125"/>
          <a:lstStyle>
            <a:lvl1pPr marL="0" indent="0">
              <a:buNone/>
              <a:defRPr lang="zh-CN" altLang="en-US" sz="2500" kern="1200" dirty="0" smtClean="0">
                <a:solidFill>
                  <a:schemeClr val="lt1"/>
                </a:solidFill>
                <a:latin typeface="微软雅黑" panose="020B0503020204020204" pitchFamily="34" charset="-122"/>
                <a:ea typeface="微软雅黑" panose="020B0503020204020204" pitchFamily="34" charset="-122"/>
                <a:cs typeface="+mn-cs"/>
              </a:defRPr>
            </a:lvl1pPr>
          </a:lstStyle>
          <a:p>
            <a:pPr lvl="0"/>
            <a:r>
              <a:rPr lang="zh-CN" altLang="en-US" dirty="0"/>
              <a:t>单击此处</a:t>
            </a:r>
            <a:r>
              <a:rPr lang="zh-CN" altLang="en-US" dirty="0" smtClean="0"/>
              <a:t>编辑母版文本</a:t>
            </a:r>
            <a:r>
              <a:rPr lang="zh-CN" altLang="en-US" dirty="0"/>
              <a:t>样式</a:t>
            </a:r>
            <a:endParaRPr lang="zh-CN" altLang="en-US" dirty="0"/>
          </a:p>
        </p:txBody>
      </p:sp>
      <p:sp>
        <p:nvSpPr>
          <p:cNvPr id="41" name="文本占位符 15"/>
          <p:cNvSpPr>
            <a:spLocks noGrp="1"/>
          </p:cNvSpPr>
          <p:nvPr>
            <p:ph type="body" sz="quarter" idx="25"/>
          </p:nvPr>
        </p:nvSpPr>
        <p:spPr>
          <a:xfrm>
            <a:off x="14915922" y="7391415"/>
            <a:ext cx="6590147" cy="520442"/>
          </a:xfrm>
          <a:prstGeom prst="rect">
            <a:avLst/>
          </a:prstGeom>
          <a:solidFill>
            <a:srgbClr val="95B3D7"/>
          </a:solidFill>
        </p:spPr>
        <p:txBody>
          <a:bodyPr lIns="176251" tIns="88125" rIns="176251" bIns="88125"/>
          <a:lstStyle>
            <a:lvl1pPr marL="0" indent="0" algn="r">
              <a:buNone/>
              <a:defRPr lang="zh-CN" altLang="en-US" sz="2500" kern="1200" dirty="0" smtClean="0">
                <a:solidFill>
                  <a:schemeClr val="lt1"/>
                </a:solidFill>
                <a:latin typeface="微软雅黑" panose="020B0503020204020204" pitchFamily="34" charset="-122"/>
                <a:ea typeface="微软雅黑" panose="020B0503020204020204" pitchFamily="34" charset="-122"/>
                <a:cs typeface="+mn-cs"/>
              </a:defRPr>
            </a:lvl1pPr>
          </a:lstStyle>
          <a:p>
            <a:pPr lvl="0"/>
            <a:r>
              <a:rPr lang="zh-CN" altLang="en-US" dirty="0"/>
              <a:t>单击此处编辑母版文本样式</a:t>
            </a:r>
            <a:endParaRPr lang="zh-CN" altLang="en-US" dirty="0"/>
          </a:p>
        </p:txBody>
      </p:sp>
      <p:sp>
        <p:nvSpPr>
          <p:cNvPr id="42" name="文本框 1"/>
          <p:cNvSpPr txBox="1"/>
          <p:nvPr userDrawn="1"/>
        </p:nvSpPr>
        <p:spPr>
          <a:xfrm>
            <a:off x="11461428" y="6796009"/>
            <a:ext cx="10071132" cy="1913631"/>
          </a:xfrm>
          <a:prstGeom prst="rect">
            <a:avLst/>
          </a:prstGeom>
          <a:solidFill>
            <a:srgbClr val="BFD1E7"/>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lIns="249202" tIns="124602" rIns="249202" bIns="124602">
            <a:spAutoFit/>
          </a:bodyPr>
          <a:lstStyle/>
          <a:p>
            <a:pPr>
              <a:defRPr/>
            </a:pPr>
            <a:r>
              <a:rPr lang="en-US" altLang="zh-CN" sz="5400" dirty="0">
                <a:latin typeface="微软雅黑" panose="020B0503020204020204" pitchFamily="34" charset="-122"/>
                <a:ea typeface="微软雅黑" panose="020B0503020204020204" pitchFamily="34" charset="-122"/>
              </a:rPr>
              <a:t>                                                                               Catalog</a:t>
            </a:r>
            <a:endParaRPr lang="zh-CN" altLang="en-US" sz="5400" dirty="0">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扉页1">
    <p:spTree>
      <p:nvGrpSpPr>
        <p:cNvPr id="1" name=""/>
        <p:cNvGrpSpPr/>
        <p:nvPr/>
      </p:nvGrpSpPr>
      <p:grpSpPr>
        <a:xfrm>
          <a:off x="0" y="0"/>
          <a:ext cx="0" cy="0"/>
          <a:chOff x="0" y="0"/>
          <a:chExt cx="0" cy="0"/>
        </a:xfrm>
      </p:grpSpPr>
      <p:sp>
        <p:nvSpPr>
          <p:cNvPr id="2" name="矩形 5"/>
          <p:cNvSpPr>
            <a:spLocks noChangeArrowheads="1"/>
          </p:cNvSpPr>
          <p:nvPr userDrawn="1"/>
        </p:nvSpPr>
        <p:spPr bwMode="auto">
          <a:xfrm>
            <a:off x="2" y="0"/>
            <a:ext cx="21604968" cy="10612260"/>
          </a:xfrm>
          <a:prstGeom prst="rect">
            <a:avLst/>
          </a:prstGeom>
          <a:solidFill>
            <a:schemeClr val="bg1">
              <a:lumMod val="75000"/>
            </a:schemeClr>
          </a:solidFill>
          <a:ln w="9525" algn="ctr">
            <a:noFill/>
            <a:round/>
          </a:ln>
        </p:spPr>
        <p:txBody>
          <a:bodyPr lIns="176126" tIns="88062" rIns="176126" bIns="88062"/>
          <a:lstStyle/>
          <a:p>
            <a:pPr defTabSz="4014470"/>
            <a:endParaRPr lang="zh-CN" altLang="zh-CN" dirty="0">
              <a:solidFill>
                <a:srgbClr val="000000"/>
              </a:solidFill>
            </a:endParaRPr>
          </a:p>
        </p:txBody>
      </p:sp>
      <p:sp>
        <p:nvSpPr>
          <p:cNvPr id="7" name="TextBox 129"/>
          <p:cNvSpPr txBox="1">
            <a:spLocks noChangeArrowheads="1"/>
          </p:cNvSpPr>
          <p:nvPr userDrawn="1"/>
        </p:nvSpPr>
        <p:spPr bwMode="auto">
          <a:xfrm>
            <a:off x="0" y="10805334"/>
            <a:ext cx="20158137" cy="2109865"/>
          </a:xfrm>
          <a:prstGeom prst="rect">
            <a:avLst/>
          </a:prstGeom>
          <a:noFill/>
          <a:ln w="9525">
            <a:noFill/>
            <a:miter lim="800000"/>
          </a:ln>
        </p:spPr>
        <p:txBody>
          <a:bodyPr wrap="square" lIns="249025" tIns="124511" rIns="249025" bIns="124511">
            <a:spAutoFit/>
          </a:bodyPr>
          <a:lstStyle/>
          <a:p>
            <a:pPr algn="r"/>
            <a:r>
              <a:rPr lang="zh-CN" altLang="en-US" sz="7300" b="1" dirty="0" smtClean="0">
                <a:solidFill>
                  <a:srgbClr val="595959"/>
                </a:solidFill>
                <a:latin typeface="微软雅黑" panose="020B0503020204020204" pitchFamily="34" charset="-122"/>
                <a:ea typeface="微软雅黑" panose="020B0503020204020204" pitchFamily="34" charset="-122"/>
              </a:rPr>
              <a:t>设计说明</a:t>
            </a:r>
            <a:endParaRPr lang="zh-CN" altLang="en-US" sz="7300" b="1" dirty="0" smtClean="0">
              <a:solidFill>
                <a:srgbClr val="595959"/>
              </a:solidFill>
              <a:latin typeface="微软雅黑" panose="020B0503020204020204" pitchFamily="34" charset="-122"/>
              <a:ea typeface="微软雅黑" panose="020B0503020204020204" pitchFamily="34" charset="-122"/>
            </a:endParaRPr>
          </a:p>
          <a:p>
            <a:pPr algn="r"/>
            <a:r>
              <a:rPr lang="en-US" altLang="zh-CN" sz="4800" b="1" dirty="0" smtClean="0">
                <a:solidFill>
                  <a:srgbClr val="A6A6A6"/>
                </a:solidFill>
                <a:ea typeface="微软雅黑" panose="020B0503020204020204" pitchFamily="34" charset="-122"/>
              </a:rPr>
              <a:t>Design description</a:t>
            </a:r>
            <a:endParaRPr lang="en-US" altLang="zh-CN" sz="4800" b="1" dirty="0">
              <a:solidFill>
                <a:srgbClr val="A6A6A6"/>
              </a:solidFill>
              <a:latin typeface="Calibri" panose="020F0502020204030204" pitchFamily="34" charset="0"/>
              <a:ea typeface="微软雅黑" panose="020B0503020204020204" pitchFamily="34" charset="-122"/>
            </a:endParaRPr>
          </a:p>
        </p:txBody>
      </p:sp>
      <p:sp>
        <p:nvSpPr>
          <p:cNvPr id="6" name="TextBox 5"/>
          <p:cNvSpPr txBox="1"/>
          <p:nvPr userDrawn="1"/>
        </p:nvSpPr>
        <p:spPr>
          <a:xfrm>
            <a:off x="642619" y="9080969"/>
            <a:ext cx="19515518" cy="2536251"/>
          </a:xfrm>
          <a:prstGeom prst="rect">
            <a:avLst/>
          </a:prstGeom>
          <a:noFill/>
        </p:spPr>
        <p:txBody>
          <a:bodyPr wrap="square" lIns="176126" tIns="88062" rIns="176126" bIns="88062" rtlCol="0">
            <a:spAutoFit/>
          </a:bodyPr>
          <a:lstStyle/>
          <a:p>
            <a:pPr algn="r"/>
            <a:r>
              <a:rPr lang="zh-CN" altLang="en-US" sz="15400" dirty="0" smtClean="0">
                <a:solidFill>
                  <a:schemeClr val="bg1"/>
                </a:solidFill>
                <a:latin typeface="隶书" panose="02010509060101010101" pitchFamily="49" charset="-122"/>
                <a:ea typeface="隶书" panose="02010509060101010101" pitchFamily="49" charset="-122"/>
              </a:rPr>
              <a:t>第五篇</a:t>
            </a:r>
            <a:endParaRPr lang="zh-CN" altLang="en-US" sz="15400" dirty="0">
              <a:solidFill>
                <a:schemeClr val="bg1"/>
              </a:solidFill>
              <a:latin typeface="隶书" panose="02010509060101010101" pitchFamily="49" charset="-122"/>
              <a:ea typeface="隶书" panose="02010509060101010101" pitchFamily="49"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扉页2">
    <p:spTree>
      <p:nvGrpSpPr>
        <p:cNvPr id="1" name=""/>
        <p:cNvGrpSpPr/>
        <p:nvPr/>
      </p:nvGrpSpPr>
      <p:grpSpPr>
        <a:xfrm>
          <a:off x="0" y="0"/>
          <a:ext cx="0" cy="0"/>
          <a:chOff x="0" y="0"/>
          <a:chExt cx="0" cy="0"/>
        </a:xfrm>
      </p:grpSpPr>
      <p:sp>
        <p:nvSpPr>
          <p:cNvPr id="5" name="矩形 5"/>
          <p:cNvSpPr>
            <a:spLocks noChangeArrowheads="1"/>
          </p:cNvSpPr>
          <p:nvPr userDrawn="1"/>
        </p:nvSpPr>
        <p:spPr bwMode="auto">
          <a:xfrm>
            <a:off x="2" y="0"/>
            <a:ext cx="21604968" cy="10612260"/>
          </a:xfrm>
          <a:prstGeom prst="rect">
            <a:avLst/>
          </a:prstGeom>
          <a:solidFill>
            <a:schemeClr val="accent3">
              <a:lumMod val="60000"/>
              <a:lumOff val="40000"/>
            </a:schemeClr>
          </a:solidFill>
          <a:ln w="9525" algn="ctr">
            <a:noFill/>
            <a:round/>
          </a:ln>
        </p:spPr>
        <p:txBody>
          <a:bodyPr lIns="176126" tIns="88062" rIns="176126" bIns="88062"/>
          <a:lstStyle/>
          <a:p>
            <a:pPr defTabSz="4014470"/>
            <a:endParaRPr lang="zh-CN" altLang="zh-CN" dirty="0">
              <a:solidFill>
                <a:srgbClr val="000000"/>
              </a:solidFill>
            </a:endParaRPr>
          </a:p>
        </p:txBody>
      </p:sp>
      <p:sp>
        <p:nvSpPr>
          <p:cNvPr id="8" name="TextBox 7"/>
          <p:cNvSpPr txBox="1"/>
          <p:nvPr userDrawn="1"/>
        </p:nvSpPr>
        <p:spPr>
          <a:xfrm>
            <a:off x="642619" y="9080969"/>
            <a:ext cx="19515518" cy="2536251"/>
          </a:xfrm>
          <a:prstGeom prst="rect">
            <a:avLst/>
          </a:prstGeom>
          <a:noFill/>
        </p:spPr>
        <p:txBody>
          <a:bodyPr wrap="square" lIns="176126" tIns="88062" rIns="176126" bIns="88062" rtlCol="0">
            <a:spAutoFit/>
          </a:bodyPr>
          <a:lstStyle/>
          <a:p>
            <a:pPr algn="r"/>
            <a:r>
              <a:rPr lang="zh-CN" altLang="en-US" sz="15400" dirty="0" smtClean="0">
                <a:solidFill>
                  <a:schemeClr val="bg1"/>
                </a:solidFill>
                <a:latin typeface="隶书" panose="02010509060101010101" pitchFamily="49" charset="-122"/>
                <a:ea typeface="隶书" panose="02010509060101010101" pitchFamily="49" charset="-122"/>
              </a:rPr>
              <a:t>第一篇</a:t>
            </a:r>
            <a:endParaRPr lang="zh-CN" altLang="en-US" sz="15400" dirty="0">
              <a:solidFill>
                <a:schemeClr val="bg1"/>
              </a:solidFill>
              <a:latin typeface="隶书" panose="02010509060101010101" pitchFamily="49" charset="-122"/>
              <a:ea typeface="隶书" panose="02010509060101010101" pitchFamily="49" charset="-122"/>
            </a:endParaRPr>
          </a:p>
        </p:txBody>
      </p:sp>
      <p:sp>
        <p:nvSpPr>
          <p:cNvPr id="7" name="TextBox 129"/>
          <p:cNvSpPr txBox="1">
            <a:spLocks noChangeArrowheads="1"/>
          </p:cNvSpPr>
          <p:nvPr userDrawn="1"/>
        </p:nvSpPr>
        <p:spPr bwMode="auto">
          <a:xfrm>
            <a:off x="0" y="10805334"/>
            <a:ext cx="20158137" cy="2109865"/>
          </a:xfrm>
          <a:prstGeom prst="rect">
            <a:avLst/>
          </a:prstGeom>
          <a:noFill/>
          <a:ln w="9525">
            <a:noFill/>
            <a:miter lim="800000"/>
          </a:ln>
        </p:spPr>
        <p:txBody>
          <a:bodyPr wrap="square" lIns="249025" tIns="124511" rIns="249025" bIns="124511">
            <a:spAutoFit/>
          </a:bodyPr>
          <a:lstStyle/>
          <a:p>
            <a:pPr algn="r"/>
            <a:r>
              <a:rPr lang="zh-CN" altLang="en-US" sz="7300" b="1" dirty="0" smtClean="0">
                <a:solidFill>
                  <a:srgbClr val="595959"/>
                </a:solidFill>
                <a:latin typeface="微软雅黑" panose="020B0503020204020204" pitchFamily="34" charset="-122"/>
                <a:ea typeface="微软雅黑" panose="020B0503020204020204" pitchFamily="34" charset="-122"/>
              </a:rPr>
              <a:t>效果表现</a:t>
            </a:r>
            <a:endParaRPr lang="zh-CN" altLang="en-US" sz="7300" b="1" dirty="0" smtClean="0">
              <a:solidFill>
                <a:srgbClr val="595959"/>
              </a:solidFill>
              <a:latin typeface="微软雅黑" panose="020B0503020204020204" pitchFamily="34" charset="-122"/>
              <a:ea typeface="微软雅黑" panose="020B0503020204020204" pitchFamily="34" charset="-122"/>
            </a:endParaRPr>
          </a:p>
          <a:p>
            <a:pPr algn="r"/>
            <a:r>
              <a:rPr lang="en-US" altLang="zh-CN" sz="4800" b="1" dirty="0" smtClean="0">
                <a:solidFill>
                  <a:srgbClr val="A6A6A6"/>
                </a:solidFill>
                <a:ea typeface="微软雅黑" panose="020B0503020204020204" pitchFamily="34" charset="-122"/>
              </a:rPr>
              <a:t>Effect performance</a:t>
            </a:r>
            <a:endParaRPr lang="en-US" altLang="zh-CN" sz="4800" b="1" dirty="0">
              <a:solidFill>
                <a:srgbClr val="A6A6A6"/>
              </a:solidFill>
              <a:latin typeface="Calibri" panose="020F0502020204030204" pitchFamily="34" charset="0"/>
              <a:ea typeface="微软雅黑" panose="020B0503020204020204" pitchFamily="34"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扉页3">
    <p:spTree>
      <p:nvGrpSpPr>
        <p:cNvPr id="1" name=""/>
        <p:cNvGrpSpPr/>
        <p:nvPr/>
      </p:nvGrpSpPr>
      <p:grpSpPr>
        <a:xfrm>
          <a:off x="0" y="0"/>
          <a:ext cx="0" cy="0"/>
          <a:chOff x="0" y="0"/>
          <a:chExt cx="0" cy="0"/>
        </a:xfrm>
      </p:grpSpPr>
      <p:sp>
        <p:nvSpPr>
          <p:cNvPr id="5" name="矩形 5"/>
          <p:cNvSpPr>
            <a:spLocks noChangeArrowheads="1"/>
          </p:cNvSpPr>
          <p:nvPr userDrawn="1"/>
        </p:nvSpPr>
        <p:spPr bwMode="auto">
          <a:xfrm>
            <a:off x="2" y="0"/>
            <a:ext cx="21604968" cy="10612260"/>
          </a:xfrm>
          <a:prstGeom prst="rect">
            <a:avLst/>
          </a:prstGeom>
          <a:solidFill>
            <a:schemeClr val="accent4">
              <a:lumMod val="60000"/>
              <a:lumOff val="40000"/>
            </a:schemeClr>
          </a:solidFill>
          <a:ln w="9525" algn="ctr">
            <a:noFill/>
            <a:round/>
          </a:ln>
        </p:spPr>
        <p:txBody>
          <a:bodyPr lIns="176126" tIns="88062" rIns="176126" bIns="88062"/>
          <a:lstStyle/>
          <a:p>
            <a:pPr defTabSz="4014470"/>
            <a:endParaRPr lang="zh-CN" altLang="zh-CN" dirty="0">
              <a:solidFill>
                <a:srgbClr val="000000"/>
              </a:solidFill>
            </a:endParaRPr>
          </a:p>
        </p:txBody>
      </p:sp>
      <p:sp>
        <p:nvSpPr>
          <p:cNvPr id="6" name="TextBox 129"/>
          <p:cNvSpPr txBox="1">
            <a:spLocks noChangeArrowheads="1"/>
          </p:cNvSpPr>
          <p:nvPr userDrawn="1"/>
        </p:nvSpPr>
        <p:spPr bwMode="auto">
          <a:xfrm>
            <a:off x="11727129" y="10805334"/>
            <a:ext cx="8431008" cy="2109865"/>
          </a:xfrm>
          <a:prstGeom prst="rect">
            <a:avLst/>
          </a:prstGeom>
          <a:noFill/>
          <a:ln w="9525">
            <a:noFill/>
            <a:miter lim="800000"/>
          </a:ln>
        </p:spPr>
        <p:txBody>
          <a:bodyPr wrap="square" lIns="249025" tIns="124511" rIns="249025" bIns="124511">
            <a:spAutoFit/>
          </a:bodyPr>
          <a:lstStyle/>
          <a:p>
            <a:pPr algn="r"/>
            <a:r>
              <a:rPr lang="zh-CN" altLang="en-US" sz="7300" b="1" dirty="0" smtClean="0">
                <a:solidFill>
                  <a:srgbClr val="595959"/>
                </a:solidFill>
                <a:latin typeface="微软雅黑" panose="020B0503020204020204" pitchFamily="34" charset="-122"/>
                <a:ea typeface="微软雅黑" panose="020B0503020204020204" pitchFamily="34" charset="-122"/>
              </a:rPr>
              <a:t>规划分析</a:t>
            </a:r>
            <a:endParaRPr lang="zh-CN" altLang="en-US" sz="7300" b="1" dirty="0">
              <a:solidFill>
                <a:srgbClr val="595959"/>
              </a:solidFill>
              <a:latin typeface="微软雅黑" panose="020B0503020204020204" pitchFamily="34" charset="-122"/>
              <a:ea typeface="微软雅黑" panose="020B0503020204020204" pitchFamily="34" charset="-122"/>
            </a:endParaRPr>
          </a:p>
          <a:p>
            <a:pPr algn="r"/>
            <a:r>
              <a:rPr lang="en-US" altLang="zh-CN" sz="4800" b="1" dirty="0" smtClean="0">
                <a:solidFill>
                  <a:srgbClr val="A6A6A6"/>
                </a:solidFill>
                <a:latin typeface="Calibri" panose="020F0502020204030204" pitchFamily="34" charset="0"/>
                <a:ea typeface="微软雅黑" panose="020B0503020204020204" pitchFamily="34" charset="-122"/>
              </a:rPr>
              <a:t>Planning analysis</a:t>
            </a:r>
            <a:endParaRPr lang="en-US" altLang="zh-CN" sz="4800" b="1" dirty="0">
              <a:solidFill>
                <a:srgbClr val="A6A6A6"/>
              </a:solidFill>
              <a:latin typeface="Calibri" panose="020F0502020204030204" pitchFamily="34" charset="0"/>
              <a:ea typeface="微软雅黑" panose="020B0503020204020204" pitchFamily="34" charset="-122"/>
            </a:endParaRPr>
          </a:p>
        </p:txBody>
      </p:sp>
      <p:sp>
        <p:nvSpPr>
          <p:cNvPr id="8" name="TextBox 7"/>
          <p:cNvSpPr txBox="1"/>
          <p:nvPr userDrawn="1"/>
        </p:nvSpPr>
        <p:spPr>
          <a:xfrm>
            <a:off x="642619" y="9080969"/>
            <a:ext cx="19515518" cy="2536251"/>
          </a:xfrm>
          <a:prstGeom prst="rect">
            <a:avLst/>
          </a:prstGeom>
          <a:noFill/>
        </p:spPr>
        <p:txBody>
          <a:bodyPr wrap="square" lIns="176126" tIns="88062" rIns="176126" bIns="88062" rtlCol="0">
            <a:spAutoFit/>
          </a:bodyPr>
          <a:lstStyle/>
          <a:p>
            <a:pPr algn="r"/>
            <a:r>
              <a:rPr lang="zh-CN" altLang="en-US" sz="15400" dirty="0" smtClean="0">
                <a:solidFill>
                  <a:schemeClr val="bg1"/>
                </a:solidFill>
                <a:latin typeface="隶书" panose="02010509060101010101" pitchFamily="49" charset="-122"/>
                <a:ea typeface="隶书" panose="02010509060101010101" pitchFamily="49" charset="-122"/>
              </a:rPr>
              <a:t>第二篇</a:t>
            </a:r>
            <a:endParaRPr lang="zh-CN" altLang="en-US" sz="15400" dirty="0">
              <a:solidFill>
                <a:schemeClr val="bg1"/>
              </a:solidFill>
              <a:latin typeface="隶书" panose="02010509060101010101" pitchFamily="49" charset="-122"/>
              <a:ea typeface="隶书" panose="02010509060101010101" pitchFamily="49"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扉页3">
    <p:spTree>
      <p:nvGrpSpPr>
        <p:cNvPr id="1" name=""/>
        <p:cNvGrpSpPr/>
        <p:nvPr/>
      </p:nvGrpSpPr>
      <p:grpSpPr>
        <a:xfrm>
          <a:off x="0" y="0"/>
          <a:ext cx="0" cy="0"/>
          <a:chOff x="0" y="0"/>
          <a:chExt cx="0" cy="0"/>
        </a:xfrm>
      </p:grpSpPr>
      <p:sp>
        <p:nvSpPr>
          <p:cNvPr id="5" name="矩形 5"/>
          <p:cNvSpPr>
            <a:spLocks noChangeArrowheads="1"/>
          </p:cNvSpPr>
          <p:nvPr userDrawn="1"/>
        </p:nvSpPr>
        <p:spPr bwMode="auto">
          <a:xfrm>
            <a:off x="2" y="0"/>
            <a:ext cx="21604968" cy="10612260"/>
          </a:xfrm>
          <a:prstGeom prst="rect">
            <a:avLst/>
          </a:prstGeom>
          <a:solidFill>
            <a:schemeClr val="accent6">
              <a:lumMod val="40000"/>
              <a:lumOff val="60000"/>
            </a:schemeClr>
          </a:solidFill>
          <a:ln w="9525" algn="ctr">
            <a:noFill/>
            <a:round/>
          </a:ln>
        </p:spPr>
        <p:txBody>
          <a:bodyPr lIns="176126" tIns="88062" rIns="176126" bIns="88062"/>
          <a:lstStyle/>
          <a:p>
            <a:pPr defTabSz="4014470"/>
            <a:endParaRPr lang="zh-CN" altLang="zh-CN" dirty="0">
              <a:solidFill>
                <a:srgbClr val="000000"/>
              </a:solidFill>
            </a:endParaRPr>
          </a:p>
        </p:txBody>
      </p:sp>
      <p:sp>
        <p:nvSpPr>
          <p:cNvPr id="6" name="TextBox 129"/>
          <p:cNvSpPr txBox="1">
            <a:spLocks noChangeArrowheads="1"/>
          </p:cNvSpPr>
          <p:nvPr userDrawn="1"/>
        </p:nvSpPr>
        <p:spPr bwMode="auto">
          <a:xfrm>
            <a:off x="11727129" y="10805334"/>
            <a:ext cx="8431008" cy="2109865"/>
          </a:xfrm>
          <a:prstGeom prst="rect">
            <a:avLst/>
          </a:prstGeom>
          <a:noFill/>
          <a:ln w="9525">
            <a:noFill/>
            <a:miter lim="800000"/>
          </a:ln>
        </p:spPr>
        <p:txBody>
          <a:bodyPr wrap="square" lIns="249025" tIns="124511" rIns="249025" bIns="124511">
            <a:spAutoFit/>
          </a:bodyPr>
          <a:lstStyle/>
          <a:p>
            <a:pPr algn="r"/>
            <a:r>
              <a:rPr lang="zh-CN" altLang="en-US" sz="7300" b="1" dirty="0" smtClean="0">
                <a:solidFill>
                  <a:srgbClr val="595959"/>
                </a:solidFill>
                <a:latin typeface="微软雅黑" panose="020B0503020204020204" pitchFamily="34" charset="-122"/>
                <a:ea typeface="微软雅黑" panose="020B0503020204020204" pitchFamily="34" charset="-122"/>
              </a:rPr>
              <a:t>绿色建筑</a:t>
            </a:r>
            <a:endParaRPr lang="zh-CN" altLang="en-US" sz="7300" b="1" dirty="0">
              <a:solidFill>
                <a:srgbClr val="595959"/>
              </a:solidFill>
              <a:latin typeface="微软雅黑" panose="020B0503020204020204" pitchFamily="34" charset="-122"/>
              <a:ea typeface="微软雅黑" panose="020B0503020204020204" pitchFamily="34" charset="-122"/>
            </a:endParaRPr>
          </a:p>
          <a:p>
            <a:pPr algn="r"/>
            <a:r>
              <a:rPr lang="en-US" altLang="zh-CN" sz="4800" b="1" dirty="0" smtClean="0">
                <a:solidFill>
                  <a:srgbClr val="A6A6A6"/>
                </a:solidFill>
                <a:latin typeface="Calibri" panose="020F0502020204030204" pitchFamily="34" charset="0"/>
                <a:ea typeface="微软雅黑" panose="020B0503020204020204" pitchFamily="34" charset="-122"/>
              </a:rPr>
              <a:t>Green Building</a:t>
            </a:r>
            <a:endParaRPr lang="en-US" altLang="zh-CN" sz="4800" b="1" dirty="0">
              <a:solidFill>
                <a:srgbClr val="A6A6A6"/>
              </a:solidFill>
              <a:latin typeface="Calibri" panose="020F0502020204030204" pitchFamily="34" charset="0"/>
              <a:ea typeface="微软雅黑" panose="020B0503020204020204" pitchFamily="34" charset="-122"/>
            </a:endParaRPr>
          </a:p>
        </p:txBody>
      </p:sp>
      <p:sp>
        <p:nvSpPr>
          <p:cNvPr id="7" name="TextBox 6"/>
          <p:cNvSpPr txBox="1"/>
          <p:nvPr userDrawn="1"/>
        </p:nvSpPr>
        <p:spPr>
          <a:xfrm>
            <a:off x="642619" y="9080969"/>
            <a:ext cx="19515518" cy="2536251"/>
          </a:xfrm>
          <a:prstGeom prst="rect">
            <a:avLst/>
          </a:prstGeom>
          <a:noFill/>
        </p:spPr>
        <p:txBody>
          <a:bodyPr wrap="square" lIns="176126" tIns="88062" rIns="176126" bIns="88062" rtlCol="0">
            <a:spAutoFit/>
          </a:bodyPr>
          <a:lstStyle/>
          <a:p>
            <a:pPr algn="r"/>
            <a:r>
              <a:rPr lang="zh-CN" altLang="en-US" sz="15400" dirty="0" smtClean="0">
                <a:solidFill>
                  <a:schemeClr val="bg1"/>
                </a:solidFill>
                <a:latin typeface="隶书" panose="02010509060101010101" pitchFamily="49" charset="-122"/>
                <a:ea typeface="隶书" panose="02010509060101010101" pitchFamily="49" charset="-122"/>
              </a:rPr>
              <a:t>第三篇</a:t>
            </a:r>
            <a:endParaRPr lang="zh-CN" altLang="en-US" sz="15400" dirty="0">
              <a:solidFill>
                <a:schemeClr val="bg1"/>
              </a:solidFill>
              <a:latin typeface="隶书" panose="02010509060101010101" pitchFamily="49" charset="-122"/>
              <a:ea typeface="隶书" panose="02010509060101010101" pitchFamily="49"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扉页4">
    <p:spTree>
      <p:nvGrpSpPr>
        <p:cNvPr id="1" name=""/>
        <p:cNvGrpSpPr/>
        <p:nvPr/>
      </p:nvGrpSpPr>
      <p:grpSpPr>
        <a:xfrm>
          <a:off x="0" y="0"/>
          <a:ext cx="0" cy="0"/>
          <a:chOff x="0" y="0"/>
          <a:chExt cx="0" cy="0"/>
        </a:xfrm>
      </p:grpSpPr>
      <p:sp>
        <p:nvSpPr>
          <p:cNvPr id="8" name="矩形 7"/>
          <p:cNvSpPr/>
          <p:nvPr userDrawn="1"/>
        </p:nvSpPr>
        <p:spPr bwMode="auto">
          <a:xfrm>
            <a:off x="2" y="0"/>
            <a:ext cx="21604968" cy="10612890"/>
          </a:xfrm>
          <a:prstGeom prst="rect">
            <a:avLst/>
          </a:prstGeom>
          <a:solidFill>
            <a:schemeClr val="tx2">
              <a:lumMod val="40000"/>
              <a:lumOff val="60000"/>
            </a:schemeClr>
          </a:solidFill>
          <a:ln w="9525" algn="ctr">
            <a:noFill/>
            <a:round/>
          </a:ln>
        </p:spPr>
        <p:txBody>
          <a:bodyPr vert="horz" wrap="square" lIns="176126" tIns="88062" rIns="176126" bIns="88062" numCol="1" rtlCol="0" anchor="t" anchorCtr="0" compatLnSpc="1"/>
          <a:lstStyle/>
          <a:p>
            <a:pPr defTabSz="4017010"/>
            <a:endParaRPr lang="zh-CN" altLang="en-US" dirty="0">
              <a:ea typeface="宋体" panose="02010600030101010101" pitchFamily="2" charset="-122"/>
            </a:endParaRPr>
          </a:p>
        </p:txBody>
      </p:sp>
      <p:sp>
        <p:nvSpPr>
          <p:cNvPr id="17" name="TextBox 129"/>
          <p:cNvSpPr txBox="1">
            <a:spLocks noChangeArrowheads="1"/>
          </p:cNvSpPr>
          <p:nvPr userDrawn="1"/>
        </p:nvSpPr>
        <p:spPr bwMode="auto">
          <a:xfrm>
            <a:off x="0" y="10805334"/>
            <a:ext cx="20158137" cy="2109865"/>
          </a:xfrm>
          <a:prstGeom prst="rect">
            <a:avLst/>
          </a:prstGeom>
          <a:noFill/>
          <a:ln w="9525">
            <a:noFill/>
            <a:miter lim="800000"/>
          </a:ln>
        </p:spPr>
        <p:txBody>
          <a:bodyPr wrap="square" lIns="249025" tIns="124511" rIns="249025" bIns="124511">
            <a:spAutoFit/>
          </a:bodyPr>
          <a:lstStyle/>
          <a:p>
            <a:pPr algn="r"/>
            <a:r>
              <a:rPr lang="zh-CN" altLang="en-US" sz="7300" b="1" dirty="0" smtClean="0">
                <a:solidFill>
                  <a:srgbClr val="595959"/>
                </a:solidFill>
                <a:latin typeface="微软雅黑" panose="020B0503020204020204" pitchFamily="34" charset="-122"/>
                <a:ea typeface="微软雅黑" panose="020B0503020204020204" pitchFamily="34" charset="-122"/>
              </a:rPr>
              <a:t>建筑单体</a:t>
            </a:r>
            <a:endParaRPr lang="zh-CN" altLang="en-US" sz="7300" b="1" dirty="0">
              <a:solidFill>
                <a:srgbClr val="595959"/>
              </a:solidFill>
              <a:latin typeface="微软雅黑" panose="020B0503020204020204" pitchFamily="34" charset="-122"/>
              <a:ea typeface="微软雅黑" panose="020B0503020204020204" pitchFamily="34" charset="-122"/>
            </a:endParaRPr>
          </a:p>
          <a:p>
            <a:pPr algn="r"/>
            <a:r>
              <a:rPr lang="en-US" altLang="zh-CN" sz="4800" b="1" kern="1200" dirty="0" smtClean="0">
                <a:solidFill>
                  <a:srgbClr val="A6A6A6"/>
                </a:solidFill>
                <a:latin typeface="Calibri" panose="020F0502020204030204" pitchFamily="34" charset="0"/>
                <a:ea typeface="微软雅黑" panose="020B0503020204020204" pitchFamily="34" charset="-122"/>
                <a:cs typeface="+mn-cs"/>
              </a:rPr>
              <a:t>Single building</a:t>
            </a:r>
            <a:endParaRPr lang="en-US" altLang="zh-CN" sz="4800" b="1" kern="1200" dirty="0">
              <a:solidFill>
                <a:srgbClr val="A6A6A6"/>
              </a:solidFill>
              <a:latin typeface="Calibri" panose="020F0502020204030204" pitchFamily="34" charset="0"/>
              <a:ea typeface="微软雅黑" panose="020B0503020204020204" pitchFamily="34" charset="-122"/>
              <a:cs typeface="+mn-cs"/>
            </a:endParaRPr>
          </a:p>
        </p:txBody>
      </p:sp>
      <p:sp>
        <p:nvSpPr>
          <p:cNvPr id="6" name="TextBox 5"/>
          <p:cNvSpPr txBox="1"/>
          <p:nvPr userDrawn="1"/>
        </p:nvSpPr>
        <p:spPr>
          <a:xfrm>
            <a:off x="642619" y="9080969"/>
            <a:ext cx="19515518" cy="2536251"/>
          </a:xfrm>
          <a:prstGeom prst="rect">
            <a:avLst/>
          </a:prstGeom>
          <a:noFill/>
        </p:spPr>
        <p:txBody>
          <a:bodyPr wrap="square" lIns="176126" tIns="88062" rIns="176126" bIns="88062" rtlCol="0">
            <a:spAutoFit/>
          </a:bodyPr>
          <a:lstStyle/>
          <a:p>
            <a:pPr algn="r"/>
            <a:r>
              <a:rPr lang="zh-CN" altLang="en-US" sz="15400" dirty="0" smtClean="0">
                <a:solidFill>
                  <a:schemeClr val="bg1"/>
                </a:solidFill>
                <a:latin typeface="隶书" panose="02010509060101010101" pitchFamily="49" charset="-122"/>
                <a:ea typeface="隶书" panose="02010509060101010101" pitchFamily="49" charset="-122"/>
              </a:rPr>
              <a:t>第四篇</a:t>
            </a:r>
            <a:endParaRPr lang="zh-CN" altLang="en-US" sz="15400" dirty="0">
              <a:solidFill>
                <a:schemeClr val="bg1"/>
              </a:solidFill>
              <a:latin typeface="隶书" panose="02010509060101010101" pitchFamily="49" charset="-122"/>
              <a:ea typeface="隶书" panose="02010509060101010101" pitchFamily="49"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效果表现">
    <p:spTree>
      <p:nvGrpSpPr>
        <p:cNvPr id="1" name=""/>
        <p:cNvGrpSpPr/>
        <p:nvPr/>
      </p:nvGrpSpPr>
      <p:grpSpPr>
        <a:xfrm>
          <a:off x="0" y="0"/>
          <a:ext cx="0" cy="0"/>
          <a:chOff x="0" y="0"/>
          <a:chExt cx="0" cy="0"/>
        </a:xfrm>
      </p:grpSpPr>
      <p:sp>
        <p:nvSpPr>
          <p:cNvPr id="10" name="矩形 52"/>
          <p:cNvSpPr>
            <a:spLocks noChangeArrowheads="1"/>
          </p:cNvSpPr>
          <p:nvPr userDrawn="1"/>
        </p:nvSpPr>
        <p:spPr bwMode="auto">
          <a:xfrm>
            <a:off x="369508" y="399561"/>
            <a:ext cx="436223" cy="433477"/>
          </a:xfrm>
          <a:prstGeom prst="rect">
            <a:avLst/>
          </a:prstGeom>
          <a:solidFill>
            <a:schemeClr val="accent3">
              <a:lumMod val="60000"/>
              <a:lumOff val="40000"/>
            </a:schemeClr>
          </a:solidFill>
          <a:ln w="9525" algn="ctr">
            <a:noFill/>
            <a:round/>
          </a:ln>
        </p:spPr>
        <p:txBody>
          <a:bodyPr lIns="152842" tIns="76420" rIns="152842" bIns="76420"/>
          <a:lstStyle/>
          <a:p>
            <a:pPr defTabSz="2463800"/>
            <a:endParaRPr lang="zh-CN" altLang="zh-CN">
              <a:solidFill>
                <a:srgbClr val="000000"/>
              </a:solidFill>
            </a:endParaRPr>
          </a:p>
        </p:txBody>
      </p:sp>
      <p:sp>
        <p:nvSpPr>
          <p:cNvPr id="11" name="Rectangle 17"/>
          <p:cNvSpPr>
            <a:spLocks noChangeArrowheads="1"/>
          </p:cNvSpPr>
          <p:nvPr userDrawn="1"/>
        </p:nvSpPr>
        <p:spPr bwMode="auto">
          <a:xfrm>
            <a:off x="391960" y="-224739"/>
            <a:ext cx="529241" cy="1699545"/>
          </a:xfrm>
          <a:prstGeom prst="rect">
            <a:avLst/>
          </a:prstGeom>
          <a:noFill/>
          <a:ln w="9525">
            <a:noFill/>
            <a:miter lim="800000"/>
          </a:ln>
          <a:effectLst/>
        </p:spPr>
        <p:txBody>
          <a:bodyPr lIns="0" tIns="142165" rIns="0" bIns="142165" anchor="ctr">
            <a:spAutoFit/>
          </a:bodyPr>
          <a:lstStyle/>
          <a:p>
            <a:pPr defTabSz="2843530"/>
            <a:r>
              <a:rPr lang="en-US" altLang="zh-CN" sz="4600" b="1"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01</a:t>
            </a:r>
            <a:endParaRPr lang="en-US" altLang="zh-CN" sz="46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2" name="Rectangle 2"/>
          <p:cNvSpPr txBox="1">
            <a:spLocks noChangeArrowheads="1"/>
          </p:cNvSpPr>
          <p:nvPr userDrawn="1"/>
        </p:nvSpPr>
        <p:spPr bwMode="auto">
          <a:xfrm>
            <a:off x="1124881" y="-224739"/>
            <a:ext cx="1313868" cy="1699545"/>
          </a:xfrm>
          <a:prstGeom prst="rect">
            <a:avLst/>
          </a:prstGeom>
          <a:noFill/>
          <a:ln w="9525">
            <a:noFill/>
            <a:miter lim="800000"/>
          </a:ln>
          <a:effectLst/>
        </p:spPr>
        <p:txBody>
          <a:bodyPr vert="horz" wrap="square" lIns="0" tIns="142165" rIns="0" bIns="142165" numCol="1" anchor="ctr" anchorCtr="0" compatLnSpc="1">
            <a:spAutoFit/>
          </a:bodyPr>
          <a:lstStyle/>
          <a:p>
            <a:pPr algn="l"/>
            <a:r>
              <a:rPr lang="zh-CN" altLang="en-US" sz="4600" b="1" dirty="0" smtClean="0">
                <a:solidFill>
                  <a:srgbClr val="595959"/>
                </a:solidFill>
                <a:latin typeface="微软雅黑" panose="020B0503020204020204" pitchFamily="34" charset="-122"/>
                <a:ea typeface="微软雅黑" panose="020B0503020204020204" pitchFamily="34" charset="-122"/>
              </a:rPr>
              <a:t>效果表现</a:t>
            </a:r>
            <a:endParaRPr lang="zh-CN" altLang="en-US" sz="4600" b="1" dirty="0" smtClean="0">
              <a:solidFill>
                <a:srgbClr val="595959"/>
              </a:solidFill>
              <a:latin typeface="微软雅黑" panose="020B0503020204020204" pitchFamily="34" charset="-122"/>
              <a:ea typeface="微软雅黑" panose="020B0503020204020204" pitchFamily="34" charset="-122"/>
            </a:endParaRPr>
          </a:p>
        </p:txBody>
      </p:sp>
      <p:sp>
        <p:nvSpPr>
          <p:cNvPr id="16" name="矩形 52"/>
          <p:cNvSpPr>
            <a:spLocks noChangeArrowheads="1"/>
          </p:cNvSpPr>
          <p:nvPr userDrawn="1"/>
        </p:nvSpPr>
        <p:spPr bwMode="auto">
          <a:xfrm>
            <a:off x="2608362" y="399561"/>
            <a:ext cx="53886" cy="433477"/>
          </a:xfrm>
          <a:prstGeom prst="rect">
            <a:avLst/>
          </a:prstGeom>
          <a:solidFill>
            <a:schemeClr val="tx1">
              <a:lumMod val="95000"/>
              <a:lumOff val="5000"/>
            </a:schemeClr>
          </a:solidFill>
          <a:ln w="9525" algn="ctr">
            <a:noFill/>
            <a:round/>
          </a:ln>
        </p:spPr>
        <p:txBody>
          <a:bodyPr lIns="152842" tIns="76420" rIns="152842" bIns="76420"/>
          <a:lstStyle/>
          <a:p>
            <a:pPr defTabSz="2463800"/>
            <a:endParaRPr lang="zh-CN" altLang="zh-CN" dirty="0">
              <a:solidFill>
                <a:schemeClr val="bg1">
                  <a:lumMod val="65000"/>
                </a:scheme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规划分析">
    <p:spTree>
      <p:nvGrpSpPr>
        <p:cNvPr id="1" name=""/>
        <p:cNvGrpSpPr/>
        <p:nvPr/>
      </p:nvGrpSpPr>
      <p:grpSpPr>
        <a:xfrm>
          <a:off x="0" y="0"/>
          <a:ext cx="0" cy="0"/>
          <a:chOff x="0" y="0"/>
          <a:chExt cx="0" cy="0"/>
        </a:xfrm>
      </p:grpSpPr>
      <p:sp>
        <p:nvSpPr>
          <p:cNvPr id="13" name="矩形 52"/>
          <p:cNvSpPr>
            <a:spLocks noChangeArrowheads="1"/>
          </p:cNvSpPr>
          <p:nvPr userDrawn="1"/>
        </p:nvSpPr>
        <p:spPr bwMode="auto">
          <a:xfrm>
            <a:off x="369508" y="399561"/>
            <a:ext cx="436223" cy="433477"/>
          </a:xfrm>
          <a:prstGeom prst="rect">
            <a:avLst/>
          </a:prstGeom>
          <a:solidFill>
            <a:schemeClr val="accent4">
              <a:lumMod val="60000"/>
              <a:lumOff val="40000"/>
            </a:schemeClr>
          </a:solidFill>
          <a:ln w="9525" algn="ctr">
            <a:noFill/>
            <a:round/>
          </a:ln>
        </p:spPr>
        <p:txBody>
          <a:bodyPr lIns="152842" tIns="76420" rIns="152842" bIns="76420"/>
          <a:lstStyle/>
          <a:p>
            <a:pPr defTabSz="2463800"/>
            <a:endParaRPr lang="zh-CN" altLang="zh-CN">
              <a:solidFill>
                <a:srgbClr val="000000"/>
              </a:solidFill>
            </a:endParaRPr>
          </a:p>
        </p:txBody>
      </p:sp>
      <p:sp>
        <p:nvSpPr>
          <p:cNvPr id="14" name="Rectangle 17"/>
          <p:cNvSpPr>
            <a:spLocks noChangeArrowheads="1"/>
          </p:cNvSpPr>
          <p:nvPr userDrawn="1"/>
        </p:nvSpPr>
        <p:spPr bwMode="auto">
          <a:xfrm>
            <a:off x="391960" y="-224739"/>
            <a:ext cx="529241" cy="1699545"/>
          </a:xfrm>
          <a:prstGeom prst="rect">
            <a:avLst/>
          </a:prstGeom>
          <a:noFill/>
          <a:ln w="9525">
            <a:noFill/>
            <a:miter lim="800000"/>
          </a:ln>
          <a:effectLst/>
        </p:spPr>
        <p:txBody>
          <a:bodyPr lIns="0" tIns="142165" rIns="0" bIns="142165" anchor="ctr">
            <a:spAutoFit/>
          </a:bodyPr>
          <a:lstStyle/>
          <a:p>
            <a:pPr defTabSz="2843530"/>
            <a:r>
              <a:rPr lang="en-US" altLang="zh-CN" sz="4600" b="1"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02</a:t>
            </a:r>
            <a:endParaRPr lang="en-US" altLang="zh-CN" sz="46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 name="Rectangle 2"/>
          <p:cNvSpPr txBox="1">
            <a:spLocks noChangeArrowheads="1"/>
          </p:cNvSpPr>
          <p:nvPr userDrawn="1"/>
        </p:nvSpPr>
        <p:spPr bwMode="auto">
          <a:xfrm>
            <a:off x="1124881" y="-224739"/>
            <a:ext cx="1313868" cy="1699545"/>
          </a:xfrm>
          <a:prstGeom prst="rect">
            <a:avLst/>
          </a:prstGeom>
          <a:noFill/>
          <a:ln w="9525">
            <a:noFill/>
            <a:miter lim="800000"/>
          </a:ln>
          <a:effectLst/>
        </p:spPr>
        <p:txBody>
          <a:bodyPr vert="horz" wrap="square" lIns="0" tIns="142165" rIns="0" bIns="142165" numCol="1" anchor="ctr" anchorCtr="0" compatLnSpc="1">
            <a:spAutoFit/>
          </a:bodyPr>
          <a:lstStyle/>
          <a:p>
            <a:pPr algn="l"/>
            <a:r>
              <a:rPr lang="zh-CN" altLang="en-US" sz="4600" b="1" dirty="0" smtClean="0">
                <a:solidFill>
                  <a:srgbClr val="595959"/>
                </a:solidFill>
                <a:latin typeface="微软雅黑" panose="020B0503020204020204" pitchFamily="34" charset="-122"/>
                <a:ea typeface="微软雅黑" panose="020B0503020204020204" pitchFamily="34" charset="-122"/>
              </a:rPr>
              <a:t>规划分析</a:t>
            </a:r>
            <a:endParaRPr lang="zh-CN" altLang="en-US" sz="4600" b="1" dirty="0" smtClean="0">
              <a:solidFill>
                <a:srgbClr val="595959"/>
              </a:solidFill>
              <a:latin typeface="微软雅黑" panose="020B0503020204020204" pitchFamily="34" charset="-122"/>
              <a:ea typeface="微软雅黑" panose="020B0503020204020204" pitchFamily="34" charset="-122"/>
            </a:endParaRPr>
          </a:p>
        </p:txBody>
      </p:sp>
      <p:sp>
        <p:nvSpPr>
          <p:cNvPr id="17" name="矩形 52"/>
          <p:cNvSpPr>
            <a:spLocks noChangeArrowheads="1"/>
          </p:cNvSpPr>
          <p:nvPr userDrawn="1"/>
        </p:nvSpPr>
        <p:spPr bwMode="auto">
          <a:xfrm>
            <a:off x="2608362" y="399561"/>
            <a:ext cx="53886" cy="433477"/>
          </a:xfrm>
          <a:prstGeom prst="rect">
            <a:avLst/>
          </a:prstGeom>
          <a:solidFill>
            <a:schemeClr val="tx1">
              <a:lumMod val="95000"/>
              <a:lumOff val="5000"/>
            </a:schemeClr>
          </a:solidFill>
          <a:ln w="9525" algn="ctr">
            <a:noFill/>
            <a:round/>
          </a:ln>
        </p:spPr>
        <p:txBody>
          <a:bodyPr lIns="152842" tIns="76420" rIns="152842" bIns="76420"/>
          <a:lstStyle/>
          <a:p>
            <a:pPr defTabSz="2463800"/>
            <a:endParaRPr lang="zh-CN" altLang="zh-CN" dirty="0">
              <a:solidFill>
                <a:schemeClr val="bg1">
                  <a:lumMod val="65000"/>
                </a:scheme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ctr" defTabSz="799465" rtl="0" eaLnBrk="1" latinLnBrk="0" hangingPunct="1">
        <a:spcBef>
          <a:spcPct val="0"/>
        </a:spcBef>
        <a:buNone/>
        <a:defRPr sz="3900" kern="1200">
          <a:solidFill>
            <a:schemeClr val="tx1"/>
          </a:solidFill>
          <a:latin typeface="+mj-lt"/>
          <a:ea typeface="+mj-ea"/>
          <a:cs typeface="+mj-cs"/>
        </a:defRPr>
      </a:lvl1pPr>
    </p:titleStyle>
    <p:bodyStyle>
      <a:lvl1pPr marL="299720" indent="-299720" algn="l" defTabSz="799465" rtl="0" eaLnBrk="1" latinLnBrk="0" hangingPunct="1">
        <a:spcBef>
          <a:spcPct val="9000"/>
        </a:spcBef>
        <a:buFont typeface="Arial" panose="02080604020202020204" pitchFamily="34" charset="0"/>
        <a:buChar char="•"/>
        <a:defRPr sz="2800" kern="1200">
          <a:solidFill>
            <a:schemeClr val="tx1"/>
          </a:solidFill>
          <a:latin typeface="+mn-lt"/>
          <a:ea typeface="+mn-ea"/>
          <a:cs typeface="+mn-cs"/>
        </a:defRPr>
      </a:lvl1pPr>
      <a:lvl2pPr marL="650240" indent="-249555" algn="l" defTabSz="799465" rtl="0" eaLnBrk="1" latinLnBrk="0" hangingPunct="1">
        <a:spcBef>
          <a:spcPct val="9000"/>
        </a:spcBef>
        <a:buFont typeface="Arial" panose="02080604020202020204" pitchFamily="34" charset="0"/>
        <a:buChar char="–"/>
        <a:defRPr sz="2500" kern="1200">
          <a:solidFill>
            <a:schemeClr val="tx1"/>
          </a:solidFill>
          <a:latin typeface="+mn-lt"/>
          <a:ea typeface="+mn-ea"/>
          <a:cs typeface="+mn-cs"/>
        </a:defRPr>
      </a:lvl2pPr>
      <a:lvl3pPr marL="998855" indent="-199390" algn="l" defTabSz="799465" rtl="0" eaLnBrk="1" latinLnBrk="0" hangingPunct="1">
        <a:spcBef>
          <a:spcPct val="9000"/>
        </a:spcBef>
        <a:buFont typeface="Arial" panose="02080604020202020204" pitchFamily="34" charset="0"/>
        <a:buChar char="•"/>
        <a:defRPr sz="2100" kern="1200">
          <a:solidFill>
            <a:schemeClr val="tx1"/>
          </a:solidFill>
          <a:latin typeface="+mn-lt"/>
          <a:ea typeface="+mn-ea"/>
          <a:cs typeface="+mn-cs"/>
        </a:defRPr>
      </a:lvl3pPr>
      <a:lvl4pPr marL="1398905" indent="-199390" algn="l" defTabSz="799465" rtl="0" eaLnBrk="1" latinLnBrk="0" hangingPunct="1">
        <a:spcBef>
          <a:spcPct val="9000"/>
        </a:spcBef>
        <a:buFont typeface="Arial" panose="02080604020202020204" pitchFamily="34" charset="0"/>
        <a:buChar char="–"/>
        <a:defRPr sz="1800" kern="1200">
          <a:solidFill>
            <a:schemeClr val="tx1"/>
          </a:solidFill>
          <a:latin typeface="+mn-lt"/>
          <a:ea typeface="+mn-ea"/>
          <a:cs typeface="+mn-cs"/>
        </a:defRPr>
      </a:lvl4pPr>
      <a:lvl5pPr marL="1798955" indent="-199390" algn="l" defTabSz="799465" rtl="0" eaLnBrk="1" latinLnBrk="0" hangingPunct="1">
        <a:spcBef>
          <a:spcPct val="9000"/>
        </a:spcBef>
        <a:buFont typeface="Arial" panose="02080604020202020204" pitchFamily="34" charset="0"/>
        <a:buChar char="»"/>
        <a:defRPr sz="1800" kern="1200">
          <a:solidFill>
            <a:schemeClr val="tx1"/>
          </a:solidFill>
          <a:latin typeface="+mn-lt"/>
          <a:ea typeface="+mn-ea"/>
          <a:cs typeface="+mn-cs"/>
        </a:defRPr>
      </a:lvl5pPr>
      <a:lvl6pPr marL="2198370" indent="-199390" algn="l" defTabSz="799465" rtl="0" eaLnBrk="1" latinLnBrk="0" hangingPunct="1">
        <a:spcBef>
          <a:spcPct val="9000"/>
        </a:spcBef>
        <a:buFont typeface="Arial" panose="02080604020202020204" pitchFamily="34" charset="0"/>
        <a:buChar char="•"/>
        <a:defRPr sz="1800" kern="1200">
          <a:solidFill>
            <a:schemeClr val="tx1"/>
          </a:solidFill>
          <a:latin typeface="+mn-lt"/>
          <a:ea typeface="+mn-ea"/>
          <a:cs typeface="+mn-cs"/>
        </a:defRPr>
      </a:lvl6pPr>
      <a:lvl7pPr marL="2598420" indent="-199390" algn="l" defTabSz="799465" rtl="0" eaLnBrk="1" latinLnBrk="0" hangingPunct="1">
        <a:spcBef>
          <a:spcPct val="9000"/>
        </a:spcBef>
        <a:buFont typeface="Arial" panose="02080604020202020204" pitchFamily="34" charset="0"/>
        <a:buChar char="•"/>
        <a:defRPr sz="1800" kern="1200">
          <a:solidFill>
            <a:schemeClr val="tx1"/>
          </a:solidFill>
          <a:latin typeface="+mn-lt"/>
          <a:ea typeface="+mn-ea"/>
          <a:cs typeface="+mn-cs"/>
        </a:defRPr>
      </a:lvl7pPr>
      <a:lvl8pPr marL="2997200" indent="-199390" algn="l" defTabSz="799465" rtl="0" eaLnBrk="1" latinLnBrk="0" hangingPunct="1">
        <a:spcBef>
          <a:spcPct val="9000"/>
        </a:spcBef>
        <a:buFont typeface="Arial" panose="02080604020202020204" pitchFamily="34" charset="0"/>
        <a:buChar char="•"/>
        <a:defRPr sz="1800" kern="1200">
          <a:solidFill>
            <a:schemeClr val="tx1"/>
          </a:solidFill>
          <a:latin typeface="+mn-lt"/>
          <a:ea typeface="+mn-ea"/>
          <a:cs typeface="+mn-cs"/>
        </a:defRPr>
      </a:lvl8pPr>
      <a:lvl9pPr marL="3397885" indent="-199390" algn="l" defTabSz="799465" rtl="0" eaLnBrk="1" latinLnBrk="0" hangingPunct="1">
        <a:spcBef>
          <a:spcPct val="9000"/>
        </a:spcBef>
        <a:buFont typeface="Arial" panose="02080604020202020204" pitchFamily="34" charset="0"/>
        <a:buChar char="•"/>
        <a:defRPr sz="1800" kern="1200">
          <a:solidFill>
            <a:schemeClr val="tx1"/>
          </a:solidFill>
          <a:latin typeface="+mn-lt"/>
          <a:ea typeface="+mn-ea"/>
          <a:cs typeface="+mn-cs"/>
        </a:defRPr>
      </a:lvl9pPr>
    </p:bodyStyle>
    <p:otherStyle>
      <a:defPPr>
        <a:defRPr lang="zh-CN"/>
      </a:defPPr>
      <a:lvl1pPr marL="0" algn="l" defTabSz="799465" rtl="0" eaLnBrk="1" latinLnBrk="0" hangingPunct="1">
        <a:defRPr sz="1600" kern="1200">
          <a:solidFill>
            <a:schemeClr val="tx1"/>
          </a:solidFill>
          <a:latin typeface="+mn-lt"/>
          <a:ea typeface="+mn-ea"/>
          <a:cs typeface="+mn-cs"/>
        </a:defRPr>
      </a:lvl1pPr>
      <a:lvl2pPr marL="400050" algn="l" defTabSz="799465" rtl="0" eaLnBrk="1" latinLnBrk="0" hangingPunct="1">
        <a:defRPr sz="1600" kern="1200">
          <a:solidFill>
            <a:schemeClr val="tx1"/>
          </a:solidFill>
          <a:latin typeface="+mn-lt"/>
          <a:ea typeface="+mn-ea"/>
          <a:cs typeface="+mn-cs"/>
        </a:defRPr>
      </a:lvl2pPr>
      <a:lvl3pPr marL="799465" algn="l" defTabSz="799465" rtl="0" eaLnBrk="1" latinLnBrk="0" hangingPunct="1">
        <a:defRPr sz="1600" kern="1200">
          <a:solidFill>
            <a:schemeClr val="tx1"/>
          </a:solidFill>
          <a:latin typeface="+mn-lt"/>
          <a:ea typeface="+mn-ea"/>
          <a:cs typeface="+mn-cs"/>
        </a:defRPr>
      </a:lvl3pPr>
      <a:lvl4pPr marL="1199515" algn="l" defTabSz="799465" rtl="0" eaLnBrk="1" latinLnBrk="0" hangingPunct="1">
        <a:defRPr sz="1600" kern="1200">
          <a:solidFill>
            <a:schemeClr val="tx1"/>
          </a:solidFill>
          <a:latin typeface="+mn-lt"/>
          <a:ea typeface="+mn-ea"/>
          <a:cs typeface="+mn-cs"/>
        </a:defRPr>
      </a:lvl4pPr>
      <a:lvl5pPr marL="1598295" algn="l" defTabSz="799465" rtl="0" eaLnBrk="1" latinLnBrk="0" hangingPunct="1">
        <a:defRPr sz="1600" kern="1200">
          <a:solidFill>
            <a:schemeClr val="tx1"/>
          </a:solidFill>
          <a:latin typeface="+mn-lt"/>
          <a:ea typeface="+mn-ea"/>
          <a:cs typeface="+mn-cs"/>
        </a:defRPr>
      </a:lvl5pPr>
      <a:lvl6pPr marL="1998980" algn="l" defTabSz="799465" rtl="0" eaLnBrk="1" latinLnBrk="0" hangingPunct="1">
        <a:defRPr sz="1600" kern="1200">
          <a:solidFill>
            <a:schemeClr val="tx1"/>
          </a:solidFill>
          <a:latin typeface="+mn-lt"/>
          <a:ea typeface="+mn-ea"/>
          <a:cs typeface="+mn-cs"/>
        </a:defRPr>
      </a:lvl6pPr>
      <a:lvl7pPr marL="2399030" algn="l" defTabSz="799465" rtl="0" eaLnBrk="1" latinLnBrk="0" hangingPunct="1">
        <a:defRPr sz="1600" kern="1200">
          <a:solidFill>
            <a:schemeClr val="tx1"/>
          </a:solidFill>
          <a:latin typeface="+mn-lt"/>
          <a:ea typeface="+mn-ea"/>
          <a:cs typeface="+mn-cs"/>
        </a:defRPr>
      </a:lvl7pPr>
      <a:lvl8pPr marL="2797810" algn="l" defTabSz="799465" rtl="0" eaLnBrk="1" latinLnBrk="0" hangingPunct="1">
        <a:defRPr sz="1600" kern="1200">
          <a:solidFill>
            <a:schemeClr val="tx1"/>
          </a:solidFill>
          <a:latin typeface="+mn-lt"/>
          <a:ea typeface="+mn-ea"/>
          <a:cs typeface="+mn-cs"/>
        </a:defRPr>
      </a:lvl8pPr>
      <a:lvl9pPr marL="3198495" algn="l" defTabSz="799465"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cstate="print"/>
          <a:stretch>
            <a:fillRect/>
          </a:stretch>
        </p:blipFill>
        <p:spPr>
          <a:xfrm>
            <a:off x="0" y="5189"/>
            <a:ext cx="21602700" cy="15104745"/>
          </a:xfrm>
          <a:prstGeom prst="rect">
            <a:avLst/>
          </a:prstGeom>
        </p:spPr>
      </p:pic>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17759" t="6708" r="26622" b="6045"/>
          <a:stretch>
            <a:fillRect/>
          </a:stretch>
        </p:blipFill>
        <p:spPr bwMode="auto">
          <a:xfrm>
            <a:off x="9860059" y="887461"/>
            <a:ext cx="5576959" cy="6188132"/>
          </a:xfrm>
          <a:prstGeom prst="rect">
            <a:avLst/>
          </a:prstGeom>
          <a:noFill/>
          <a:extLst>
            <a:ext uri="{909E8E84-426E-40DD-AFC4-6F175D3DCCD1}">
              <a14:hiddenFill xmlns:a14="http://schemas.microsoft.com/office/drawing/2010/main">
                <a:solidFill>
                  <a:srgbClr val="FFFFFF"/>
                </a:solidFill>
              </a14:hiddenFill>
            </a:ext>
          </a:extLst>
        </p:spPr>
      </p:pic>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022" y="7889984"/>
            <a:ext cx="8949690" cy="6713220"/>
          </a:xfrm>
          <a:prstGeom prst="rect">
            <a:avLst/>
          </a:prstGeom>
        </p:spPr>
      </p:pic>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71222" y="7909510"/>
            <a:ext cx="8911590" cy="6683692"/>
          </a:xfrm>
          <a:prstGeom prst="rect">
            <a:avLst/>
          </a:prstGeom>
        </p:spPr>
      </p:pic>
      <p:sp>
        <p:nvSpPr>
          <p:cNvPr id="34" name="TextBox 33"/>
          <p:cNvSpPr txBox="1"/>
          <p:nvPr/>
        </p:nvSpPr>
        <p:spPr>
          <a:xfrm>
            <a:off x="0" y="5189"/>
            <a:ext cx="21602700" cy="829945"/>
          </a:xfrm>
          <a:prstGeom prst="rect">
            <a:avLst/>
          </a:prstGeom>
          <a:solidFill>
            <a:srgbClr val="0070C0"/>
          </a:solidFill>
          <a:effectLst/>
        </p:spPr>
        <p:txBody>
          <a:bodyPr wrap="square" rtlCol="0">
            <a:spAutoFit/>
          </a:bodyPr>
          <a:lstStyle/>
          <a:p>
            <a:pPr algn="ctr">
              <a:lnSpc>
                <a:spcPct val="150000"/>
              </a:lnSpc>
            </a:pPr>
            <a:r>
              <a:rPr lang="zh-CN" altLang="en-US" sz="3200" b="1" kern="800" spc="800" dirty="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河源市高新区包装新材料产业园及基础设施配套项目规划建筑设计方案（调整）</a:t>
            </a:r>
            <a:r>
              <a:rPr lang="zh-CN" altLang="en-US" sz="3200" b="1" kern="800" spc="800" dirty="0" smtClean="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规划公示</a:t>
            </a:r>
            <a:endParaRPr lang="zh-CN" altLang="en-US" sz="3200" b="1" kern="800" spc="800" dirty="0" smtClean="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endParaRPr>
          </a:p>
        </p:txBody>
      </p:sp>
      <p:sp>
        <p:nvSpPr>
          <p:cNvPr id="35" name="文本框 4"/>
          <p:cNvSpPr txBox="1"/>
          <p:nvPr/>
        </p:nvSpPr>
        <p:spPr>
          <a:xfrm>
            <a:off x="124022" y="839579"/>
            <a:ext cx="9646285" cy="6307455"/>
          </a:xfrm>
          <a:prstGeom prst="rect">
            <a:avLst/>
          </a:prstGeom>
          <a:noFill/>
        </p:spPr>
        <p:txBody>
          <a:bodyPr wrap="square" lIns="91422" tIns="45711" rIns="91422" bIns="45711" rtlCol="0">
            <a:spAutoFit/>
          </a:bodyPr>
          <a:lstStyle/>
          <a:p>
            <a:pPr algn="l"/>
            <a:r>
              <a:rPr lang="zh-CN" altLang="en-US" sz="2400" b="1" dirty="0">
                <a:sym typeface="+mn-ea"/>
              </a:rPr>
              <a:t>一、项目基本情况</a:t>
            </a:r>
            <a:endParaRPr lang="zh-CN" altLang="en-US" sz="1800" b="1" dirty="0">
              <a:sym typeface="+mn-ea"/>
            </a:endParaRPr>
          </a:p>
          <a:p>
            <a:pPr algn="l"/>
            <a:r>
              <a:rPr lang="zh-CN" altLang="en-US" sz="2000" b="1" dirty="0">
                <a:sym typeface="+mn-ea"/>
              </a:rPr>
              <a:t>        河源市高新区包装新材料产业园及基础设施配套项目位于河源市高新七路南侧，兴业大道东侧。用地面积</a:t>
            </a:r>
            <a:r>
              <a:rPr lang="en-US" altLang="zh-CN" sz="2000" b="1" dirty="0">
                <a:sym typeface="+mn-ea"/>
              </a:rPr>
              <a:t>45000</a:t>
            </a:r>
            <a:r>
              <a:rPr lang="zh-CN" altLang="en-US" sz="2000" b="1" dirty="0">
                <a:sym typeface="+mn-ea"/>
              </a:rPr>
              <a:t>平方米，总建筑面积</a:t>
            </a:r>
            <a:r>
              <a:rPr lang="en-US" altLang="zh-CN" sz="2000" b="1" dirty="0">
                <a:sym typeface="+mn-ea"/>
              </a:rPr>
              <a:t>79427.98</a:t>
            </a:r>
            <a:r>
              <a:rPr lang="zh-CN" altLang="en-US" sz="2000" b="1" dirty="0">
                <a:sym typeface="+mn-ea"/>
              </a:rPr>
              <a:t>平方米，总计容面积</a:t>
            </a:r>
            <a:r>
              <a:rPr lang="en-US" altLang="zh-CN" sz="2000" b="1" dirty="0">
                <a:sym typeface="+mn-ea"/>
              </a:rPr>
              <a:t>78548.86</a:t>
            </a:r>
            <a:r>
              <a:rPr lang="zh-CN" altLang="en-US" sz="2000" b="1" dirty="0">
                <a:sym typeface="+mn-ea"/>
              </a:rPr>
              <a:t>平方米。规划建设</a:t>
            </a:r>
            <a:r>
              <a:rPr lang="en-US" altLang="zh-CN" sz="2000" b="1" dirty="0">
                <a:sym typeface="+mn-ea"/>
              </a:rPr>
              <a:t>1</a:t>
            </a:r>
            <a:r>
              <a:rPr lang="zh-CN" altLang="en-US" sz="2000" b="1" dirty="0">
                <a:sym typeface="+mn-ea"/>
              </a:rPr>
              <a:t>栋</a:t>
            </a:r>
            <a:r>
              <a:rPr lang="en-US" altLang="zh-CN" sz="2000" b="1" dirty="0">
                <a:sym typeface="+mn-ea"/>
              </a:rPr>
              <a:t>3</a:t>
            </a:r>
            <a:r>
              <a:rPr lang="zh-CN" altLang="en-US" sz="2000" b="1" dirty="0">
                <a:sym typeface="+mn-ea"/>
              </a:rPr>
              <a:t>层厂房，</a:t>
            </a:r>
            <a:r>
              <a:rPr lang="en-US" altLang="zh-CN" sz="2000" b="1" dirty="0">
                <a:sym typeface="+mn-ea"/>
              </a:rPr>
              <a:t>1</a:t>
            </a:r>
            <a:r>
              <a:rPr lang="zh-CN" altLang="en-US" sz="2000" b="1" dirty="0">
                <a:sym typeface="+mn-ea"/>
              </a:rPr>
              <a:t>栋单层仓库，</a:t>
            </a:r>
            <a:r>
              <a:rPr lang="en-US" altLang="zh-CN" sz="2000" b="1" dirty="0">
                <a:sym typeface="+mn-ea"/>
              </a:rPr>
              <a:t>1</a:t>
            </a:r>
            <a:r>
              <a:rPr lang="zh-CN" altLang="en-US" sz="2000" b="1" dirty="0">
                <a:sym typeface="+mn-ea"/>
              </a:rPr>
              <a:t>栋食堂和宿舍及附属配套项目。主要经济技术指标为容积率1.7</a:t>
            </a:r>
            <a:r>
              <a:rPr lang="en-US" altLang="zh-CN" sz="2000" b="1" dirty="0">
                <a:sym typeface="+mn-ea"/>
              </a:rPr>
              <a:t>46</a:t>
            </a:r>
            <a:r>
              <a:rPr lang="zh-CN" altLang="en-US" sz="2000" b="1" dirty="0">
                <a:sym typeface="+mn-ea"/>
              </a:rPr>
              <a:t>，建筑密度59.6</a:t>
            </a:r>
            <a:r>
              <a:rPr lang="en-US" altLang="zh-CN" sz="2000" b="1" dirty="0">
                <a:sym typeface="+mn-ea"/>
              </a:rPr>
              <a:t>9%</a:t>
            </a:r>
            <a:r>
              <a:rPr lang="zh-CN" altLang="en-US" sz="2000" b="1" dirty="0">
                <a:sym typeface="+mn-ea"/>
              </a:rPr>
              <a:t>。绿地率</a:t>
            </a:r>
            <a:r>
              <a:rPr lang="en-US" altLang="zh-CN" sz="2000" b="1" dirty="0">
                <a:sym typeface="+mn-ea"/>
              </a:rPr>
              <a:t>4.20%</a:t>
            </a:r>
            <a:r>
              <a:rPr lang="zh-CN" altLang="en-US" sz="2000" b="1" dirty="0">
                <a:sym typeface="+mn-ea"/>
              </a:rPr>
              <a:t>。经审查，所报规划方案的相关指标均符合国家法律法规及相关规范要求。</a:t>
            </a:r>
            <a:endParaRPr lang="zh-CN" altLang="en-US" sz="2000" b="1" dirty="0">
              <a:sym typeface="+mn-ea"/>
            </a:endParaRPr>
          </a:p>
          <a:p>
            <a:r>
              <a:rPr lang="zh-CN" altLang="en-US" sz="2000" b="1" dirty="0">
                <a:sym typeface="+mn-ea"/>
              </a:rPr>
              <a:t>       调整内容</a:t>
            </a:r>
            <a:r>
              <a:rPr lang="zh-CN" altLang="en-US" sz="2000" b="1" dirty="0" smtClean="0">
                <a:sym typeface="+mn-ea"/>
              </a:rPr>
              <a:t>：</a:t>
            </a:r>
            <a:r>
              <a:rPr lang="en-US" altLang="zh-CN" sz="2000" b="1" dirty="0" smtClean="0">
                <a:sym typeface="+mn-ea"/>
              </a:rPr>
              <a:t>1</a:t>
            </a:r>
            <a:r>
              <a:rPr lang="en-US" altLang="zh-CN" sz="2000" b="1" dirty="0">
                <a:sym typeface="+mn-ea"/>
              </a:rPr>
              <a:t>#</a:t>
            </a:r>
            <a:r>
              <a:rPr lang="zh-CN" altLang="en-US" sz="2000" b="1" dirty="0" smtClean="0">
                <a:sym typeface="+mn-ea"/>
              </a:rPr>
              <a:t>厂房新增</a:t>
            </a:r>
            <a:r>
              <a:rPr lang="zh-CN" altLang="en-US" sz="2000" b="1" dirty="0">
                <a:sym typeface="+mn-ea"/>
              </a:rPr>
              <a:t>上人屋面</a:t>
            </a:r>
            <a:r>
              <a:rPr lang="zh-CN" altLang="en-US" sz="2000" b="1" dirty="0" smtClean="0">
                <a:sym typeface="+mn-ea"/>
              </a:rPr>
              <a:t>楼梯间并调整外墙</a:t>
            </a:r>
            <a:r>
              <a:rPr lang="zh-CN" altLang="en-US" sz="2000" b="1" dirty="0">
                <a:sym typeface="+mn-ea"/>
              </a:rPr>
              <a:t>色带</a:t>
            </a:r>
            <a:r>
              <a:rPr lang="zh-CN" altLang="en-US" sz="2000" b="1" dirty="0" smtClean="0">
                <a:sym typeface="+mn-ea"/>
              </a:rPr>
              <a:t>；</a:t>
            </a:r>
            <a:r>
              <a:rPr lang="en-US" altLang="zh-CN" sz="2000" b="1" dirty="0" smtClean="0">
                <a:sym typeface="+mn-ea"/>
              </a:rPr>
              <a:t>3</a:t>
            </a:r>
            <a:r>
              <a:rPr lang="en-US" altLang="zh-CN" sz="2000" b="1" dirty="0">
                <a:sym typeface="+mn-ea"/>
              </a:rPr>
              <a:t>#</a:t>
            </a:r>
            <a:r>
              <a:rPr lang="zh-CN" altLang="en-US" sz="2000" b="1" dirty="0" smtClean="0">
                <a:sym typeface="+mn-ea"/>
              </a:rPr>
              <a:t>仓库</a:t>
            </a:r>
            <a:r>
              <a:rPr lang="zh-CN" altLang="en-US" sz="2000" b="1" dirty="0">
                <a:sym typeface="+mn-ea"/>
              </a:rPr>
              <a:t>调整</a:t>
            </a:r>
            <a:r>
              <a:rPr lang="zh-CN" altLang="en-US" sz="2000" b="1" dirty="0" smtClean="0">
                <a:sym typeface="+mn-ea"/>
              </a:rPr>
              <a:t>外墙色带；增加地下室面积；相应调整各栋建筑面积、计容</a:t>
            </a:r>
            <a:r>
              <a:rPr lang="zh-CN" altLang="en-US" sz="2000" b="1" dirty="0">
                <a:sym typeface="+mn-ea"/>
              </a:rPr>
              <a:t>面积</a:t>
            </a:r>
            <a:r>
              <a:rPr lang="zh-CN" altLang="en-US" sz="2000" b="1" dirty="0" smtClean="0">
                <a:sym typeface="+mn-ea"/>
              </a:rPr>
              <a:t>及整体技术经济指标</a:t>
            </a:r>
            <a:r>
              <a:rPr lang="zh-CN" altLang="en-US" sz="2000" b="1" dirty="0">
                <a:sym typeface="+mn-ea"/>
              </a:rPr>
              <a:t>。</a:t>
            </a:r>
            <a:endParaRPr lang="zh-CN" altLang="en-US" sz="2000" b="1" dirty="0">
              <a:sym typeface="+mn-ea"/>
            </a:endParaRPr>
          </a:p>
          <a:p>
            <a:pPr algn="l"/>
            <a:r>
              <a:rPr lang="zh-CN" altLang="en-US" sz="2000" b="1" dirty="0">
                <a:sym typeface="+mn-ea"/>
              </a:rPr>
              <a:t>       建设单位：</a:t>
            </a:r>
            <a:r>
              <a:rPr lang="zh-CN" altLang="en-US" sz="2000" b="1" dirty="0">
                <a:latin typeface="+mj-ea"/>
                <a:sym typeface="+mn-ea"/>
              </a:rPr>
              <a:t>河源市润峰电子科技有限公司</a:t>
            </a:r>
            <a:endParaRPr lang="zh-CN" altLang="en-US" sz="2000" b="1" dirty="0">
              <a:latin typeface="+mj-ea"/>
              <a:sym typeface="+mn-ea"/>
            </a:endParaRPr>
          </a:p>
          <a:p>
            <a:pPr algn="l"/>
            <a:r>
              <a:rPr lang="zh-CN" altLang="en-US" sz="2000" b="1" dirty="0">
                <a:sym typeface="+mn-ea"/>
              </a:rPr>
              <a:t>二、附注</a:t>
            </a:r>
            <a:endParaRPr lang="zh-CN" altLang="en-US" sz="2000" b="1" dirty="0">
              <a:sym typeface="+mn-ea"/>
            </a:endParaRPr>
          </a:p>
          <a:p>
            <a:pPr algn="l"/>
            <a:r>
              <a:rPr lang="zh-CN" altLang="en-US" sz="2000" b="1" dirty="0">
                <a:sym typeface="+mn-ea"/>
              </a:rPr>
              <a:t>        根据相关规定，我局将该规划设计方案进行规划公示，征求公众意见。欢迎广大市民提出宝贵意见或建议。</a:t>
            </a:r>
            <a:endParaRPr lang="zh-CN" altLang="en-US" sz="2000" b="1" dirty="0">
              <a:latin typeface="+mj-ea"/>
              <a:sym typeface="+mn-ea"/>
            </a:endParaRPr>
          </a:p>
          <a:p>
            <a:pPr algn="l"/>
            <a:r>
              <a:rPr lang="zh-CN" altLang="en-US" sz="2000" b="1" dirty="0">
                <a:latin typeface="+mj-ea"/>
                <a:sym typeface="+mn-ea"/>
              </a:rPr>
              <a:t>    联系电话：</a:t>
            </a:r>
            <a:r>
              <a:rPr lang="en-US" altLang="zh-CN" sz="2000" b="1" dirty="0">
                <a:latin typeface="+mj-ea"/>
                <a:sym typeface="+mn-ea"/>
              </a:rPr>
              <a:t>0762-3600298</a:t>
            </a:r>
            <a:endParaRPr lang="en-US" altLang="zh-CN" sz="2000" b="1" dirty="0">
              <a:latin typeface="+mj-ea"/>
              <a:sym typeface="+mn-ea"/>
            </a:endParaRPr>
          </a:p>
          <a:p>
            <a:pPr algn="l"/>
            <a:r>
              <a:rPr lang="en-US" altLang="zh-CN" sz="2000" b="1" dirty="0">
                <a:latin typeface="+mj-ea"/>
                <a:sym typeface="+mn-ea"/>
              </a:rPr>
              <a:t>    </a:t>
            </a:r>
            <a:r>
              <a:rPr lang="zh-CN" altLang="en-US" sz="2000" b="1" dirty="0">
                <a:latin typeface="+mj-ea"/>
                <a:sym typeface="+mn-ea"/>
              </a:rPr>
              <a:t>电子邮箱：hygxgtgh@163.com</a:t>
            </a:r>
            <a:endParaRPr lang="zh-CN" altLang="en-US" sz="2000" b="1" dirty="0">
              <a:latin typeface="+mj-ea"/>
              <a:sym typeface="+mn-ea"/>
            </a:endParaRPr>
          </a:p>
          <a:p>
            <a:pPr algn="l"/>
            <a:r>
              <a:rPr lang="zh-CN" altLang="en-US" sz="2000" b="1" dirty="0">
                <a:latin typeface="+mj-ea"/>
                <a:sym typeface="+mn-ea"/>
              </a:rPr>
              <a:t>    地址：广东省河源市高新区创业服务中心(高新区管委会国土规划建设局)  </a:t>
            </a:r>
            <a:endParaRPr lang="zh-CN" altLang="en-US" sz="2000" b="1" dirty="0">
              <a:latin typeface="+mj-ea"/>
              <a:sym typeface="+mn-ea"/>
            </a:endParaRPr>
          </a:p>
          <a:p>
            <a:pPr algn="l"/>
            <a:r>
              <a:rPr lang="zh-CN" altLang="en-US" sz="2000" b="1" dirty="0">
                <a:latin typeface="+mj-ea"/>
                <a:sym typeface="+mn-ea"/>
              </a:rPr>
              <a:t>    有效反馈意见:反馈时请注明为“河源市高新区包装新材料产业园及基础设施配套项目规划建筑设计方案（调整）规划公示”，并提供真实联系人姓名、联系电话、联系地址。如反馈意见信息不准确或不完整导致无法进一步核实有关情况，视为无效意见。 </a:t>
            </a:r>
            <a:endParaRPr lang="zh-CN" altLang="en-US" sz="2000" b="1" dirty="0">
              <a:latin typeface="+mj-ea"/>
              <a:sym typeface="+mn-ea"/>
            </a:endParaRPr>
          </a:p>
          <a:p>
            <a:pPr algn="r"/>
            <a:r>
              <a:rPr lang="zh-CN" altLang="en-US" sz="2000" b="1" dirty="0">
                <a:latin typeface="+mj-ea"/>
                <a:sym typeface="+mn-ea"/>
              </a:rPr>
              <a:t>河源市高新区管委会国土规划建设局</a:t>
            </a:r>
            <a:endParaRPr lang="zh-CN" altLang="en-US" sz="2000" b="1" dirty="0">
              <a:latin typeface="+mj-ea"/>
              <a:sym typeface="+mn-ea"/>
            </a:endParaRPr>
          </a:p>
        </p:txBody>
      </p:sp>
      <p:sp>
        <p:nvSpPr>
          <p:cNvPr id="39" name="Rectangle 2"/>
          <p:cNvSpPr txBox="1">
            <a:spLocks noChangeArrowheads="1"/>
          </p:cNvSpPr>
          <p:nvPr/>
        </p:nvSpPr>
        <p:spPr bwMode="auto">
          <a:xfrm>
            <a:off x="124022" y="7889984"/>
            <a:ext cx="3303270" cy="516255"/>
          </a:xfrm>
          <a:prstGeom prst="rect">
            <a:avLst/>
          </a:prstGeom>
          <a:solidFill>
            <a:schemeClr val="bg1">
              <a:lumMod val="85000"/>
              <a:alpha val="54000"/>
            </a:schemeClr>
          </a:solidFill>
          <a:ln w="9525">
            <a:noFill/>
            <a:miter lim="800000"/>
          </a:ln>
          <a:effectLst/>
        </p:spPr>
        <p:txBody>
          <a:bodyPr vert="horz" wrap="square" lIns="0" tIns="73756" rIns="0" bIns="73756" numCol="1" anchor="ctr" anchorCtr="0" compatLnSpc="1">
            <a:spAutoFit/>
          </a:bodyPr>
          <a:lstStyle/>
          <a:p>
            <a:pPr algn="l"/>
            <a:r>
              <a:rPr lang="zh-CN" altLang="en-US" sz="2400" b="1" dirty="0" smtClean="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厂区鸟瞰图（调整前）</a:t>
            </a:r>
            <a:endParaRPr lang="zh-CN" altLang="en-US" sz="2400" b="1"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
        <p:nvSpPr>
          <p:cNvPr id="40" name="Rectangle 2"/>
          <p:cNvSpPr txBox="1">
            <a:spLocks noChangeArrowheads="1"/>
          </p:cNvSpPr>
          <p:nvPr/>
        </p:nvSpPr>
        <p:spPr bwMode="auto">
          <a:xfrm>
            <a:off x="9462669" y="7909034"/>
            <a:ext cx="3303270" cy="516255"/>
          </a:xfrm>
          <a:prstGeom prst="rect">
            <a:avLst/>
          </a:prstGeom>
          <a:solidFill>
            <a:schemeClr val="bg1">
              <a:lumMod val="85000"/>
              <a:alpha val="54000"/>
            </a:schemeClr>
          </a:solidFill>
          <a:ln w="9525">
            <a:noFill/>
            <a:miter lim="800000"/>
          </a:ln>
          <a:effectLst/>
        </p:spPr>
        <p:txBody>
          <a:bodyPr vert="horz" wrap="square" lIns="0" tIns="73756" rIns="0" bIns="73756" numCol="1" anchor="ctr" anchorCtr="0" compatLnSpc="1">
            <a:spAutoFit/>
          </a:bodyPr>
          <a:lstStyle/>
          <a:p>
            <a:pPr algn="l"/>
            <a:r>
              <a:rPr lang="zh-CN" altLang="en-US" sz="2400" b="1" dirty="0" smtClean="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厂区鸟瞰图（调整后）</a:t>
            </a:r>
            <a:endParaRPr lang="zh-CN" altLang="en-US" sz="2400" b="1"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
        <p:nvSpPr>
          <p:cNvPr id="41" name="Rectangle 2"/>
          <p:cNvSpPr txBox="1">
            <a:spLocks noChangeArrowheads="1"/>
          </p:cNvSpPr>
          <p:nvPr/>
        </p:nvSpPr>
        <p:spPr bwMode="auto">
          <a:xfrm>
            <a:off x="18631732" y="7070834"/>
            <a:ext cx="2627630" cy="454660"/>
          </a:xfrm>
          <a:prstGeom prst="rect">
            <a:avLst/>
          </a:prstGeom>
          <a:solidFill>
            <a:schemeClr val="bg1">
              <a:lumMod val="85000"/>
              <a:alpha val="54000"/>
            </a:schemeClr>
          </a:solidFill>
          <a:ln w="9525">
            <a:noFill/>
            <a:miter lim="800000"/>
          </a:ln>
          <a:effectLst/>
        </p:spPr>
        <p:txBody>
          <a:bodyPr vert="horz" wrap="square" lIns="0" tIns="73756" rIns="0" bIns="73756" numCol="1" anchor="ctr" anchorCtr="0" compatLnSpc="1">
            <a:spAutoFit/>
          </a:bodyPr>
          <a:lstStyle/>
          <a:p>
            <a:pPr algn="l"/>
            <a:r>
              <a:rPr lang="zh-CN" altLang="en-US" sz="2000" b="1" dirty="0" smtClean="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技术经济指标（调整后）</a:t>
            </a:r>
            <a:endParaRPr lang="zh-CN" altLang="en-US" sz="2000" b="1"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endParaRPr>
          </a:p>
        </p:txBody>
      </p:sp>
      <p:pic>
        <p:nvPicPr>
          <p:cNvPr id="16" name="Picture 2"/>
          <p:cNvPicPr>
            <a:picLocks noChangeAspect="1" noChangeArrowheads="1"/>
          </p:cNvPicPr>
          <p:nvPr/>
        </p:nvPicPr>
        <p:blipFill>
          <a:blip r:embed="rId5" cstate="print"/>
          <a:srcRect l="17949" t="6699" r="26527" b="5910"/>
          <a:stretch>
            <a:fillRect/>
          </a:stretch>
        </p:blipFill>
        <p:spPr bwMode="auto">
          <a:xfrm>
            <a:off x="15483246" y="893203"/>
            <a:ext cx="5567409" cy="619829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2"/>
          <p:cNvSpPr txBox="1">
            <a:spLocks noChangeArrowheads="1"/>
          </p:cNvSpPr>
          <p:nvPr/>
        </p:nvSpPr>
        <p:spPr bwMode="auto">
          <a:xfrm>
            <a:off x="9871811" y="869313"/>
            <a:ext cx="2754691" cy="518284"/>
          </a:xfrm>
          <a:prstGeom prst="rect">
            <a:avLst/>
          </a:prstGeom>
          <a:solidFill>
            <a:schemeClr val="bg1">
              <a:lumMod val="85000"/>
              <a:alpha val="54000"/>
            </a:schemeClr>
          </a:solidFill>
          <a:ln w="9525">
            <a:noFill/>
            <a:miter lim="800000"/>
          </a:ln>
          <a:effectLst/>
        </p:spPr>
        <p:txBody>
          <a:bodyPr vert="horz" wrap="square" lIns="0" tIns="73756" rIns="0" bIns="73756" numCol="1" anchor="ctr" anchorCtr="0" compatLnSpc="1">
            <a:spAutoFit/>
          </a:bodyPr>
          <a:lstStyle/>
          <a:p>
            <a:pPr algn="ctr"/>
            <a:r>
              <a:rPr lang="zh-CN" altLang="en-US" sz="2400" b="1" dirty="0" smtClean="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总平面图（调整前）</a:t>
            </a:r>
            <a:endParaRPr lang="zh-CN" altLang="en-US" sz="2400" b="1"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
        <p:nvSpPr>
          <p:cNvPr id="18" name="Rectangle 2"/>
          <p:cNvSpPr txBox="1">
            <a:spLocks noChangeArrowheads="1"/>
          </p:cNvSpPr>
          <p:nvPr/>
        </p:nvSpPr>
        <p:spPr bwMode="auto">
          <a:xfrm>
            <a:off x="15491949" y="863240"/>
            <a:ext cx="2912783" cy="518284"/>
          </a:xfrm>
          <a:prstGeom prst="rect">
            <a:avLst/>
          </a:prstGeom>
          <a:solidFill>
            <a:schemeClr val="bg1">
              <a:lumMod val="85000"/>
              <a:alpha val="54000"/>
            </a:schemeClr>
          </a:solidFill>
          <a:ln w="9525">
            <a:noFill/>
            <a:miter lim="800000"/>
          </a:ln>
          <a:effectLst/>
        </p:spPr>
        <p:txBody>
          <a:bodyPr vert="horz" wrap="square" lIns="0" tIns="73756" rIns="0" bIns="73756" numCol="1" anchor="ctr" anchorCtr="0" compatLnSpc="1">
            <a:spAutoFit/>
          </a:bodyPr>
          <a:lstStyle/>
          <a:p>
            <a:pPr algn="ctr"/>
            <a:r>
              <a:rPr lang="zh-CN" altLang="en-US" sz="2400" b="1" dirty="0" smtClean="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总平面图（调整后）</a:t>
            </a:r>
            <a:endParaRPr lang="zh-CN" altLang="en-US" sz="2400" b="1" dirty="0" smtClean="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6"/>
          <a:stretch>
            <a:fillRect/>
          </a:stretch>
        </p:blipFill>
        <p:spPr>
          <a:xfrm rot="16200000">
            <a:off x="16230600" y="10006965"/>
            <a:ext cx="7580630" cy="2548255"/>
          </a:xfrm>
          <a:prstGeom prst="rect">
            <a:avLst/>
          </a:prstGeom>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effectLst>
          <a:outerShdw blurRad="50800" dist="38100" dir="8100000" algn="tr" rotWithShape="0">
            <a:prstClr val="black">
              <a:alpha val="40000"/>
            </a:prstClr>
          </a:outerShdw>
        </a:effectLst>
      </a:spPr>
      <a:bodyPr wrap="square" rtlCol="0">
        <a:spAutoFit/>
      </a:bodyPr>
      <a:lstStyle>
        <a:defPPr>
          <a:lnSpc>
            <a:spcPct val="150000"/>
          </a:lnSpc>
          <a:defRPr sz="3600" b="1" spc="1000" dirty="0">
            <a:solidFill>
              <a:srgbClr val="C00000"/>
            </a:solidFill>
            <a:latin typeface="黑体" panose="02010609060101010101" pitchFamily="49" charset="-122"/>
            <a:ea typeface="黑体" panose="02010609060101010101" pitchFamily="49"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675</Words>
  <Application>WPS 演示</Application>
  <PresentationFormat>自定义</PresentationFormat>
  <Paragraphs>24</Paragraphs>
  <Slides>1</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vt:i4>
      </vt:variant>
    </vt:vector>
  </HeadingPairs>
  <TitlesOfParts>
    <vt:vector size="13" baseType="lpstr">
      <vt:lpstr>Arial</vt:lpstr>
      <vt:lpstr>宋体</vt:lpstr>
      <vt:lpstr>Wingdings</vt:lpstr>
      <vt:lpstr>黑体</vt:lpstr>
      <vt:lpstr>Noto Sans CJK SC</vt:lpstr>
      <vt:lpstr>DejaVu Sans</vt:lpstr>
      <vt:lpstr>微软雅黑</vt:lpstr>
      <vt:lpstr>文泉驿微米黑</vt:lpstr>
      <vt:lpstr>Calibri</vt:lpstr>
      <vt:lpstr>隶书</vt:lpstr>
      <vt:lpstr>Arial Unicode MS</vt:lpstr>
      <vt:lpstr>自定义设计方案</vt:lpstr>
      <vt:lpstr>PowerPoint 演示文稿</vt:lpstr>
    </vt:vector>
  </TitlesOfParts>
  <Company>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Ying浩</cp:lastModifiedBy>
  <cp:revision>1004</cp:revision>
  <dcterms:created xsi:type="dcterms:W3CDTF">2026-09-30T01:53:22Z</dcterms:created>
  <dcterms:modified xsi:type="dcterms:W3CDTF">2026-09-30T01:53:22Z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2052-12.1.2.28080</vt:lpwstr>
  </property>
  <property fmtid="{D5CDD505-2E9C-101B-9397-08002B2CF9AE}" pid="3" name="ICV">
    <vt:lpwstr>92DA26895789AAAF8869BC6A604829ED_42</vt:lpwstr>
  </property>
</Properties>
</file>